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49"/>
  </p:notesMasterIdLst>
  <p:handoutMasterIdLst>
    <p:handoutMasterId r:id="rId50"/>
  </p:handoutMasterIdLst>
  <p:sldIdLst>
    <p:sldId id="267" r:id="rId2"/>
    <p:sldId id="301" r:id="rId3"/>
    <p:sldId id="412" r:id="rId4"/>
    <p:sldId id="403" r:id="rId5"/>
    <p:sldId id="405" r:id="rId6"/>
    <p:sldId id="406" r:id="rId7"/>
    <p:sldId id="408" r:id="rId8"/>
    <p:sldId id="407" r:id="rId9"/>
    <p:sldId id="439" r:id="rId10"/>
    <p:sldId id="414" r:id="rId11"/>
    <p:sldId id="411" r:id="rId12"/>
    <p:sldId id="415" r:id="rId13"/>
    <p:sldId id="442" r:id="rId14"/>
    <p:sldId id="400" r:id="rId15"/>
    <p:sldId id="404" r:id="rId16"/>
    <p:sldId id="441" r:id="rId17"/>
    <p:sldId id="424" r:id="rId18"/>
    <p:sldId id="446" r:id="rId19"/>
    <p:sldId id="427" r:id="rId20"/>
    <p:sldId id="426" r:id="rId21"/>
    <p:sldId id="440" r:id="rId22"/>
    <p:sldId id="388" r:id="rId23"/>
    <p:sldId id="409" r:id="rId24"/>
    <p:sldId id="425" r:id="rId25"/>
    <p:sldId id="423" r:id="rId26"/>
    <p:sldId id="393" r:id="rId27"/>
    <p:sldId id="395" r:id="rId28"/>
    <p:sldId id="396" r:id="rId29"/>
    <p:sldId id="397" r:id="rId30"/>
    <p:sldId id="398" r:id="rId31"/>
    <p:sldId id="399" r:id="rId32"/>
    <p:sldId id="416" r:id="rId33"/>
    <p:sldId id="418" r:id="rId34"/>
    <p:sldId id="434" r:id="rId35"/>
    <p:sldId id="435" r:id="rId36"/>
    <p:sldId id="419" r:id="rId37"/>
    <p:sldId id="420" r:id="rId38"/>
    <p:sldId id="436" r:id="rId39"/>
    <p:sldId id="421" r:id="rId40"/>
    <p:sldId id="431" r:id="rId41"/>
    <p:sldId id="437" r:id="rId42"/>
    <p:sldId id="433" r:id="rId43"/>
    <p:sldId id="356" r:id="rId44"/>
    <p:sldId id="438" r:id="rId45"/>
    <p:sldId id="447" r:id="rId46"/>
    <p:sldId id="445" r:id="rId47"/>
    <p:sldId id="44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4789FB-9C3D-9F5C-075E-476B6FE95E88}" name="Vivian Ngoc Tram Mai" initials="VNTM" userId="Vivian Ngoc Tram Ma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Zhang" initials="AZ" lastIdx="3" clrIdx="0">
    <p:extLst>
      <p:ext uri="{19B8F6BF-5375-455C-9EA6-DF929625EA0E}">
        <p15:presenceInfo xmlns:p15="http://schemas.microsoft.com/office/powerpoint/2012/main" userId="S::wx5zhang@uwaterloo.ca::b8d76e21-bd74-494e-a137-c2a05d867f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CBE5"/>
    <a:srgbClr val="EDE7F2"/>
    <a:srgbClr val="9B70C0"/>
    <a:srgbClr val="D83737"/>
    <a:srgbClr val="3AA63A"/>
    <a:srgbClr val="FFA95E"/>
    <a:srgbClr val="5497C5"/>
    <a:srgbClr val="0073CF"/>
    <a:srgbClr val="A59FAC"/>
    <a:srgbClr val="E48888"/>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07BD7C-BFCD-4B21-8938-DC326C114B2A}" v="8101" dt="2022-04-21T17:47:18.812"/>
    <p1510:client id="{4303093E-C3F5-4889-9F69-438629576B9D}" v="1649" dt="2022-04-21T19:46:39.601"/>
    <p1510:client id="{63E0E5C3-56BB-F192-8C7C-269210B8080B}" v="881" dt="2022-04-21T18:11:56.381"/>
    <p1510:client id="{77DA74A5-06C7-9546-931C-68AA374EEC16}" v="5058" dt="2022-04-21T19:53:24.776"/>
    <p1510:client id="{85148370-D231-4BAC-AD0E-1F1519B82E57}" v="44424" vWet="44472" dt="2022-04-21T16:47:20.774"/>
    <p1510:client id="{93A7E5F7-1409-442C-93F0-7C8178CE3F68}" v="1240" dt="2022-04-21T18:49:50.062"/>
    <p1510:client id="{9F80A96B-32B6-4F24-063E-651B2265DE16}" v="11" dt="2022-11-29T16:27:13.030"/>
    <p1510:client id="{EA18C4E1-E17D-E751-887A-BD7B405E0AAC}" v="2" dt="2022-04-22T15:48:12.3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7" d="100"/>
          <a:sy n="107" d="100"/>
        </p:scale>
        <p:origin x="1280" y="4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Zhang" userId="S::wx5zhang@uwaterloo.ca::b8d76e21-bd74-494e-a137-c2a05d867f38" providerId="AD" clId="Web-{4C43EEC1-808E-E59D-4220-64A52748DD05}"/>
    <pc:docChg chg="modSld">
      <pc:chgData name="Amy Zhang" userId="S::wx5zhang@uwaterloo.ca::b8d76e21-bd74-494e-a137-c2a05d867f38" providerId="AD" clId="Web-{4C43EEC1-808E-E59D-4220-64A52748DD05}" dt="2021-08-10T03:50:21.422" v="537" actId="20577"/>
      <pc:docMkLst>
        <pc:docMk/>
      </pc:docMkLst>
      <pc:sldChg chg="delSp modSp">
        <pc:chgData name="Amy Zhang" userId="S::wx5zhang@uwaterloo.ca::b8d76e21-bd74-494e-a137-c2a05d867f38" providerId="AD" clId="Web-{4C43EEC1-808E-E59D-4220-64A52748DD05}" dt="2021-08-10T02:50:12.319" v="502" actId="20577"/>
        <pc:sldMkLst>
          <pc:docMk/>
          <pc:sldMk cId="3005878023" sldId="321"/>
        </pc:sldMkLst>
        <pc:spChg chg="mod">
          <ac:chgData name="Amy Zhang" userId="S::wx5zhang@uwaterloo.ca::b8d76e21-bd74-494e-a137-c2a05d867f38" providerId="AD" clId="Web-{4C43EEC1-808E-E59D-4220-64A52748DD05}" dt="2021-08-10T02:50:12.319" v="502" actId="20577"/>
          <ac:spMkLst>
            <pc:docMk/>
            <pc:sldMk cId="3005878023" sldId="321"/>
            <ac:spMk id="7" creationId="{F3B029CC-9615-4535-B682-478D6EA4FCA4}"/>
          </ac:spMkLst>
        </pc:spChg>
        <pc:spChg chg="del">
          <ac:chgData name="Amy Zhang" userId="S::wx5zhang@uwaterloo.ca::b8d76e21-bd74-494e-a137-c2a05d867f38" providerId="AD" clId="Web-{4C43EEC1-808E-E59D-4220-64A52748DD05}" dt="2021-08-10T02:42:18.484" v="1"/>
          <ac:spMkLst>
            <pc:docMk/>
            <pc:sldMk cId="3005878023" sldId="321"/>
            <ac:spMk id="28" creationId="{8163BEB6-5FB5-4534-89A4-9CC8CEC77E43}"/>
          </ac:spMkLst>
        </pc:spChg>
        <pc:spChg chg="del">
          <ac:chgData name="Amy Zhang" userId="S::wx5zhang@uwaterloo.ca::b8d76e21-bd74-494e-a137-c2a05d867f38" providerId="AD" clId="Web-{4C43EEC1-808E-E59D-4220-64A52748DD05}" dt="2021-08-10T02:42:17.437" v="0"/>
          <ac:spMkLst>
            <pc:docMk/>
            <pc:sldMk cId="3005878023" sldId="321"/>
            <ac:spMk id="33" creationId="{5C590D52-E9D9-4B48-9E61-4812B917340D}"/>
          </ac:spMkLst>
        </pc:spChg>
        <pc:spChg chg="del">
          <ac:chgData name="Amy Zhang" userId="S::wx5zhang@uwaterloo.ca::b8d76e21-bd74-494e-a137-c2a05d867f38" providerId="AD" clId="Web-{4C43EEC1-808E-E59D-4220-64A52748DD05}" dt="2021-08-10T02:42:23.452" v="6"/>
          <ac:spMkLst>
            <pc:docMk/>
            <pc:sldMk cId="3005878023" sldId="321"/>
            <ac:spMk id="34" creationId="{91B988E2-2198-4143-85D4-5B5A8D932460}"/>
          </ac:spMkLst>
        </pc:spChg>
        <pc:picChg chg="del">
          <ac:chgData name="Amy Zhang" userId="S::wx5zhang@uwaterloo.ca::b8d76e21-bd74-494e-a137-c2a05d867f38" providerId="AD" clId="Web-{4C43EEC1-808E-E59D-4220-64A52748DD05}" dt="2021-08-10T02:42:21.390" v="4"/>
          <ac:picMkLst>
            <pc:docMk/>
            <pc:sldMk cId="3005878023" sldId="321"/>
            <ac:picMk id="10" creationId="{5DED0E65-6735-44C6-95AE-52FA2930C05B}"/>
          </ac:picMkLst>
        </pc:picChg>
        <pc:picChg chg="del">
          <ac:chgData name="Amy Zhang" userId="S::wx5zhang@uwaterloo.ca::b8d76e21-bd74-494e-a137-c2a05d867f38" providerId="AD" clId="Web-{4C43EEC1-808E-E59D-4220-64A52748DD05}" dt="2021-08-10T02:42:20.765" v="3"/>
          <ac:picMkLst>
            <pc:docMk/>
            <pc:sldMk cId="3005878023" sldId="321"/>
            <ac:picMk id="14" creationId="{AFC2708F-7BD1-41AA-BFDA-F5F23686F335}"/>
          </ac:picMkLst>
        </pc:picChg>
        <pc:picChg chg="del">
          <ac:chgData name="Amy Zhang" userId="S::wx5zhang@uwaterloo.ca::b8d76e21-bd74-494e-a137-c2a05d867f38" providerId="AD" clId="Web-{4C43EEC1-808E-E59D-4220-64A52748DD05}" dt="2021-08-10T02:42:22.015" v="5"/>
          <ac:picMkLst>
            <pc:docMk/>
            <pc:sldMk cId="3005878023" sldId="321"/>
            <ac:picMk id="16" creationId="{DE593CEE-3153-4F90-AC7A-0C947FCBC99B}"/>
          </ac:picMkLst>
        </pc:picChg>
        <pc:picChg chg="del">
          <ac:chgData name="Amy Zhang" userId="S::wx5zhang@uwaterloo.ca::b8d76e21-bd74-494e-a137-c2a05d867f38" providerId="AD" clId="Web-{4C43EEC1-808E-E59D-4220-64A52748DD05}" dt="2021-08-10T02:42:24.702" v="8"/>
          <ac:picMkLst>
            <pc:docMk/>
            <pc:sldMk cId="3005878023" sldId="321"/>
            <ac:picMk id="18" creationId="{EFE0C270-7A0B-499A-92FD-46C78DF18449}"/>
          </ac:picMkLst>
        </pc:picChg>
        <pc:picChg chg="del">
          <ac:chgData name="Amy Zhang" userId="S::wx5zhang@uwaterloo.ca::b8d76e21-bd74-494e-a137-c2a05d867f38" providerId="AD" clId="Web-{4C43EEC1-808E-E59D-4220-64A52748DD05}" dt="2021-08-10T02:42:24.218" v="7"/>
          <ac:picMkLst>
            <pc:docMk/>
            <pc:sldMk cId="3005878023" sldId="321"/>
            <ac:picMk id="20" creationId="{C006DB81-B488-4EB8-86A0-0BB37DCB494F}"/>
          </ac:picMkLst>
        </pc:picChg>
        <pc:picChg chg="del">
          <ac:chgData name="Amy Zhang" userId="S::wx5zhang@uwaterloo.ca::b8d76e21-bd74-494e-a137-c2a05d867f38" providerId="AD" clId="Web-{4C43EEC1-808E-E59D-4220-64A52748DD05}" dt="2021-08-10T02:42:20.031" v="2"/>
          <ac:picMkLst>
            <pc:docMk/>
            <pc:sldMk cId="3005878023" sldId="321"/>
            <ac:picMk id="26" creationId="{B3BA8AC1-2E08-45FB-A88B-B086438CF781}"/>
          </ac:picMkLst>
        </pc:picChg>
      </pc:sldChg>
      <pc:sldChg chg="modSp">
        <pc:chgData name="Amy Zhang" userId="S::wx5zhang@uwaterloo.ca::b8d76e21-bd74-494e-a137-c2a05d867f38" providerId="AD" clId="Web-{4C43EEC1-808E-E59D-4220-64A52748DD05}" dt="2021-08-10T03:50:21.422" v="537" actId="20577"/>
        <pc:sldMkLst>
          <pc:docMk/>
          <pc:sldMk cId="1849160351" sldId="331"/>
        </pc:sldMkLst>
        <pc:spChg chg="mod">
          <ac:chgData name="Amy Zhang" userId="S::wx5zhang@uwaterloo.ca::b8d76e21-bd74-494e-a137-c2a05d867f38" providerId="AD" clId="Web-{4C43EEC1-808E-E59D-4220-64A52748DD05}" dt="2021-08-10T03:50:21.422" v="537" actId="20577"/>
          <ac:spMkLst>
            <pc:docMk/>
            <pc:sldMk cId="1849160351" sldId="331"/>
            <ac:spMk id="2" creationId="{76535A93-2F41-4B85-8FF0-61548177BA4F}"/>
          </ac:spMkLst>
        </pc:spChg>
      </pc:sldChg>
      <pc:sldChg chg="modSp">
        <pc:chgData name="Amy Zhang" userId="S::wx5zhang@uwaterloo.ca::b8d76e21-bd74-494e-a137-c2a05d867f38" providerId="AD" clId="Web-{4C43EEC1-808E-E59D-4220-64A52748DD05}" dt="2021-08-10T03:48:22.483" v="524"/>
        <pc:sldMkLst>
          <pc:docMk/>
          <pc:sldMk cId="136296711" sldId="357"/>
        </pc:sldMkLst>
        <pc:spChg chg="mod">
          <ac:chgData name="Amy Zhang" userId="S::wx5zhang@uwaterloo.ca::b8d76e21-bd74-494e-a137-c2a05d867f38" providerId="AD" clId="Web-{4C43EEC1-808E-E59D-4220-64A52748DD05}" dt="2021-08-10T03:40:44.340" v="511" actId="14100"/>
          <ac:spMkLst>
            <pc:docMk/>
            <pc:sldMk cId="136296711" sldId="357"/>
            <ac:spMk id="8" creationId="{5DB6C487-AA7A-4397-BC40-5A2CF0DFAF6A}"/>
          </ac:spMkLst>
        </pc:spChg>
        <pc:graphicFrameChg chg="mod modGraphic">
          <ac:chgData name="Amy Zhang" userId="S::wx5zhang@uwaterloo.ca::b8d76e21-bd74-494e-a137-c2a05d867f38" providerId="AD" clId="Web-{4C43EEC1-808E-E59D-4220-64A52748DD05}" dt="2021-08-10T03:48:22.483" v="524"/>
          <ac:graphicFrameMkLst>
            <pc:docMk/>
            <pc:sldMk cId="136296711" sldId="357"/>
            <ac:graphicFrameMk id="11" creationId="{DB904C95-0752-49A9-AC4F-D5740D6C9461}"/>
          </ac:graphicFrameMkLst>
        </pc:graphicFrameChg>
      </pc:sldChg>
      <pc:sldChg chg="modSp">
        <pc:chgData name="Amy Zhang" userId="S::wx5zhang@uwaterloo.ca::b8d76e21-bd74-494e-a137-c2a05d867f38" providerId="AD" clId="Web-{4C43EEC1-808E-E59D-4220-64A52748DD05}" dt="2021-08-10T03:48:08.561" v="520"/>
        <pc:sldMkLst>
          <pc:docMk/>
          <pc:sldMk cId="1543365348" sldId="359"/>
        </pc:sldMkLst>
        <pc:graphicFrameChg chg="mod modGraphic">
          <ac:chgData name="Amy Zhang" userId="S::wx5zhang@uwaterloo.ca::b8d76e21-bd74-494e-a137-c2a05d867f38" providerId="AD" clId="Web-{4C43EEC1-808E-E59D-4220-64A52748DD05}" dt="2021-08-10T03:48:08.561" v="520"/>
          <ac:graphicFrameMkLst>
            <pc:docMk/>
            <pc:sldMk cId="1543365348" sldId="359"/>
            <ac:graphicFrameMk id="11" creationId="{DB904C95-0752-49A9-AC4F-D5740D6C9461}"/>
          </ac:graphicFrameMkLst>
        </pc:graphicFrameChg>
      </pc:sldChg>
      <pc:sldChg chg="modSp">
        <pc:chgData name="Amy Zhang" userId="S::wx5zhang@uwaterloo.ca::b8d76e21-bd74-494e-a137-c2a05d867f38" providerId="AD" clId="Web-{4C43EEC1-808E-E59D-4220-64A52748DD05}" dt="2021-08-10T03:48:16.733" v="522"/>
        <pc:sldMkLst>
          <pc:docMk/>
          <pc:sldMk cId="3528268965" sldId="361"/>
        </pc:sldMkLst>
        <pc:graphicFrameChg chg="mod modGraphic">
          <ac:chgData name="Amy Zhang" userId="S::wx5zhang@uwaterloo.ca::b8d76e21-bd74-494e-a137-c2a05d867f38" providerId="AD" clId="Web-{4C43EEC1-808E-E59D-4220-64A52748DD05}" dt="2021-08-10T03:48:16.733" v="522"/>
          <ac:graphicFrameMkLst>
            <pc:docMk/>
            <pc:sldMk cId="3528268965" sldId="361"/>
            <ac:graphicFrameMk id="11" creationId="{DB904C95-0752-49A9-AC4F-D5740D6C9461}"/>
          </ac:graphicFrameMkLst>
        </pc:graphicFrameChg>
      </pc:sldChg>
      <pc:sldChg chg="modSp">
        <pc:chgData name="Amy Zhang" userId="S::wx5zhang@uwaterloo.ca::b8d76e21-bd74-494e-a137-c2a05d867f38" providerId="AD" clId="Web-{4C43EEC1-808E-E59D-4220-64A52748DD05}" dt="2021-08-10T03:41:56.544" v="518" actId="1076"/>
        <pc:sldMkLst>
          <pc:docMk/>
          <pc:sldMk cId="4080434066" sldId="376"/>
        </pc:sldMkLst>
        <pc:spChg chg="mod">
          <ac:chgData name="Amy Zhang" userId="S::wx5zhang@uwaterloo.ca::b8d76e21-bd74-494e-a137-c2a05d867f38" providerId="AD" clId="Web-{4C43EEC1-808E-E59D-4220-64A52748DD05}" dt="2021-08-10T03:41:56.544" v="518" actId="1076"/>
          <ac:spMkLst>
            <pc:docMk/>
            <pc:sldMk cId="4080434066" sldId="376"/>
            <ac:spMk id="6" creationId="{CB31F3D9-577A-4D21-8E95-788D5CFC5269}"/>
          </ac:spMkLst>
        </pc:spChg>
        <pc:picChg chg="mod">
          <ac:chgData name="Amy Zhang" userId="S::wx5zhang@uwaterloo.ca::b8d76e21-bd74-494e-a137-c2a05d867f38" providerId="AD" clId="Web-{4C43EEC1-808E-E59D-4220-64A52748DD05}" dt="2021-08-10T03:41:55.637" v="517" actId="1076"/>
          <ac:picMkLst>
            <pc:docMk/>
            <pc:sldMk cId="4080434066" sldId="376"/>
            <ac:picMk id="5" creationId="{07B86F3D-A95C-42D7-A966-47D46A3D1AE3}"/>
          </ac:picMkLst>
        </pc:picChg>
      </pc:sldChg>
    </pc:docChg>
  </pc:docChgLst>
  <pc:docChgLst>
    <pc:chgData name="Amy Zhang" userId="S::wx5zhang@uwaterloo.ca::b8d76e21-bd74-494e-a137-c2a05d867f38" providerId="AD" clId="Web-{5236F6E4-728B-BD27-4656-F1C00AE7BF86}"/>
    <pc:docChg chg="addSld modSld sldOrd">
      <pc:chgData name="Amy Zhang" userId="S::wx5zhang@uwaterloo.ca::b8d76e21-bd74-494e-a137-c2a05d867f38" providerId="AD" clId="Web-{5236F6E4-728B-BD27-4656-F1C00AE7BF86}" dt="2021-07-23T00:45:16.693" v="5965" actId="1076"/>
      <pc:docMkLst>
        <pc:docMk/>
      </pc:docMkLst>
      <pc:sldChg chg="ord">
        <pc:chgData name="Amy Zhang" userId="S::wx5zhang@uwaterloo.ca::b8d76e21-bd74-494e-a137-c2a05d867f38" providerId="AD" clId="Web-{5236F6E4-728B-BD27-4656-F1C00AE7BF86}" dt="2021-07-22T22:37:37.660" v="5910"/>
        <pc:sldMkLst>
          <pc:docMk/>
          <pc:sldMk cId="3677968156" sldId="281"/>
        </pc:sldMkLst>
      </pc:sldChg>
      <pc:sldChg chg="modSp">
        <pc:chgData name="Amy Zhang" userId="S::wx5zhang@uwaterloo.ca::b8d76e21-bd74-494e-a137-c2a05d867f38" providerId="AD" clId="Web-{5236F6E4-728B-BD27-4656-F1C00AE7BF86}" dt="2021-07-22T18:23:41.376" v="5619" actId="20577"/>
        <pc:sldMkLst>
          <pc:docMk/>
          <pc:sldMk cId="608896630" sldId="301"/>
        </pc:sldMkLst>
        <pc:spChg chg="mod">
          <ac:chgData name="Amy Zhang" userId="S::wx5zhang@uwaterloo.ca::b8d76e21-bd74-494e-a137-c2a05d867f38" providerId="AD" clId="Web-{5236F6E4-728B-BD27-4656-F1C00AE7BF86}" dt="2021-07-22T18:23:41.376" v="5619" actId="20577"/>
          <ac:spMkLst>
            <pc:docMk/>
            <pc:sldMk cId="608896630" sldId="301"/>
            <ac:spMk id="3" creationId="{42EFC054-9454-42F8-939F-44A2D449971E}"/>
          </ac:spMkLst>
        </pc:spChg>
      </pc:sldChg>
      <pc:sldChg chg="modSp">
        <pc:chgData name="Amy Zhang" userId="S::wx5zhang@uwaterloo.ca::b8d76e21-bd74-494e-a137-c2a05d867f38" providerId="AD" clId="Web-{5236F6E4-728B-BD27-4656-F1C00AE7BF86}" dt="2021-07-22T20:19:20.845" v="5804" actId="20577"/>
        <pc:sldMkLst>
          <pc:docMk/>
          <pc:sldMk cId="3389881279" sldId="311"/>
        </pc:sldMkLst>
        <pc:graphicFrameChg chg="modGraphic">
          <ac:chgData name="Amy Zhang" userId="S::wx5zhang@uwaterloo.ca::b8d76e21-bd74-494e-a137-c2a05d867f38" providerId="AD" clId="Web-{5236F6E4-728B-BD27-4656-F1C00AE7BF86}" dt="2021-07-22T20:19:20.845" v="5804" actId="20577"/>
          <ac:graphicFrameMkLst>
            <pc:docMk/>
            <pc:sldMk cId="3389881279" sldId="311"/>
            <ac:graphicFrameMk id="17" creationId="{A226A5CC-44F4-4CDD-A983-E0DBFB41089D}"/>
          </ac:graphicFrameMkLst>
        </pc:graphicFrameChg>
      </pc:sldChg>
      <pc:sldChg chg="delSp modSp ord">
        <pc:chgData name="Amy Zhang" userId="S::wx5zhang@uwaterloo.ca::b8d76e21-bd74-494e-a137-c2a05d867f38" providerId="AD" clId="Web-{5236F6E4-728B-BD27-4656-F1C00AE7BF86}" dt="2021-07-22T20:31:28.556" v="5872"/>
        <pc:sldMkLst>
          <pc:docMk/>
          <pc:sldMk cId="1726443524" sldId="315"/>
        </pc:sldMkLst>
        <pc:spChg chg="mod">
          <ac:chgData name="Amy Zhang" userId="S::wx5zhang@uwaterloo.ca::b8d76e21-bd74-494e-a137-c2a05d867f38" providerId="AD" clId="Web-{5236F6E4-728B-BD27-4656-F1C00AE7BF86}" dt="2021-07-22T17:01:48.545" v="657" actId="20577"/>
          <ac:spMkLst>
            <pc:docMk/>
            <pc:sldMk cId="1726443524" sldId="315"/>
            <ac:spMk id="8" creationId="{50821223-DD63-4800-BAC4-DBFD0F1EA670}"/>
          </ac:spMkLst>
        </pc:spChg>
        <pc:spChg chg="del">
          <ac:chgData name="Amy Zhang" userId="S::wx5zhang@uwaterloo.ca::b8d76e21-bd74-494e-a137-c2a05d867f38" providerId="AD" clId="Web-{5236F6E4-728B-BD27-4656-F1C00AE7BF86}" dt="2021-07-22T20:31:28.556" v="5872"/>
          <ac:spMkLst>
            <pc:docMk/>
            <pc:sldMk cId="1726443524" sldId="315"/>
            <ac:spMk id="10" creationId="{1626E922-903C-4853-8999-D31BE75C9FC6}"/>
          </ac:spMkLst>
        </pc:spChg>
      </pc:sldChg>
      <pc:sldChg chg="modNotes">
        <pc:chgData name="Amy Zhang" userId="S::wx5zhang@uwaterloo.ca::b8d76e21-bd74-494e-a137-c2a05d867f38" providerId="AD" clId="Web-{5236F6E4-728B-BD27-4656-F1C00AE7BF86}" dt="2021-07-22T17:49:46.192" v="5508"/>
        <pc:sldMkLst>
          <pc:docMk/>
          <pc:sldMk cId="1594359991" sldId="330"/>
        </pc:sldMkLst>
      </pc:sldChg>
      <pc:sldChg chg="modSp modNotes">
        <pc:chgData name="Amy Zhang" userId="S::wx5zhang@uwaterloo.ca::b8d76e21-bd74-494e-a137-c2a05d867f38" providerId="AD" clId="Web-{5236F6E4-728B-BD27-4656-F1C00AE7BF86}" dt="2021-07-22T20:24:37.552" v="5868" actId="20577"/>
        <pc:sldMkLst>
          <pc:docMk/>
          <pc:sldMk cId="1849160351" sldId="331"/>
        </pc:sldMkLst>
        <pc:spChg chg="mod">
          <ac:chgData name="Amy Zhang" userId="S::wx5zhang@uwaterloo.ca::b8d76e21-bd74-494e-a137-c2a05d867f38" providerId="AD" clId="Web-{5236F6E4-728B-BD27-4656-F1C00AE7BF86}" dt="2021-07-22T20:24:37.552" v="5868" actId="20577"/>
          <ac:spMkLst>
            <pc:docMk/>
            <pc:sldMk cId="1849160351" sldId="331"/>
            <ac:spMk id="2" creationId="{76535A93-2F41-4B85-8FF0-61548177BA4F}"/>
          </ac:spMkLst>
        </pc:spChg>
      </pc:sldChg>
      <pc:sldChg chg="delSp modSp">
        <pc:chgData name="Amy Zhang" userId="S::wx5zhang@uwaterloo.ca::b8d76e21-bd74-494e-a137-c2a05d867f38" providerId="AD" clId="Web-{5236F6E4-728B-BD27-4656-F1C00AE7BF86}" dt="2021-07-22T20:31:22.821" v="5871"/>
        <pc:sldMkLst>
          <pc:docMk/>
          <pc:sldMk cId="3178211142" sldId="333"/>
        </pc:sldMkLst>
        <pc:spChg chg="mod">
          <ac:chgData name="Amy Zhang" userId="S::wx5zhang@uwaterloo.ca::b8d76e21-bd74-494e-a137-c2a05d867f38" providerId="AD" clId="Web-{5236F6E4-728B-BD27-4656-F1C00AE7BF86}" dt="2021-07-22T17:00:20.242" v="554" actId="20577"/>
          <ac:spMkLst>
            <pc:docMk/>
            <pc:sldMk cId="3178211142" sldId="333"/>
            <ac:spMk id="8" creationId="{50821223-DD63-4800-BAC4-DBFD0F1EA670}"/>
          </ac:spMkLst>
        </pc:spChg>
        <pc:spChg chg="del">
          <ac:chgData name="Amy Zhang" userId="S::wx5zhang@uwaterloo.ca::b8d76e21-bd74-494e-a137-c2a05d867f38" providerId="AD" clId="Web-{5236F6E4-728B-BD27-4656-F1C00AE7BF86}" dt="2021-07-22T20:31:22.821" v="5871"/>
          <ac:spMkLst>
            <pc:docMk/>
            <pc:sldMk cId="3178211142" sldId="333"/>
            <ac:spMk id="10" creationId="{1626E922-903C-4853-8999-D31BE75C9FC6}"/>
          </ac:spMkLst>
        </pc:spChg>
      </pc:sldChg>
      <pc:sldChg chg="delSp modSp">
        <pc:chgData name="Amy Zhang" userId="S::wx5zhang@uwaterloo.ca::b8d76e21-bd74-494e-a137-c2a05d867f38" providerId="AD" clId="Web-{5236F6E4-728B-BD27-4656-F1C00AE7BF86}" dt="2021-07-22T20:31:18.602" v="5870"/>
        <pc:sldMkLst>
          <pc:docMk/>
          <pc:sldMk cId="3166468819" sldId="336"/>
        </pc:sldMkLst>
        <pc:spChg chg="mod">
          <ac:chgData name="Amy Zhang" userId="S::wx5zhang@uwaterloo.ca::b8d76e21-bd74-494e-a137-c2a05d867f38" providerId="AD" clId="Web-{5236F6E4-728B-BD27-4656-F1C00AE7BF86}" dt="2021-07-22T17:01:31.685" v="636" actId="20577"/>
          <ac:spMkLst>
            <pc:docMk/>
            <pc:sldMk cId="3166468819" sldId="336"/>
            <ac:spMk id="8" creationId="{50821223-DD63-4800-BAC4-DBFD0F1EA670}"/>
          </ac:spMkLst>
        </pc:spChg>
        <pc:spChg chg="del">
          <ac:chgData name="Amy Zhang" userId="S::wx5zhang@uwaterloo.ca::b8d76e21-bd74-494e-a137-c2a05d867f38" providerId="AD" clId="Web-{5236F6E4-728B-BD27-4656-F1C00AE7BF86}" dt="2021-07-22T20:31:18.602" v="5870"/>
          <ac:spMkLst>
            <pc:docMk/>
            <pc:sldMk cId="3166468819" sldId="336"/>
            <ac:spMk id="10" creationId="{1626E922-903C-4853-8999-D31BE75C9FC6}"/>
          </ac:spMkLst>
        </pc:spChg>
      </pc:sldChg>
      <pc:sldChg chg="modSp">
        <pc:chgData name="Amy Zhang" userId="S::wx5zhang@uwaterloo.ca::b8d76e21-bd74-494e-a137-c2a05d867f38" providerId="AD" clId="Web-{5236F6E4-728B-BD27-4656-F1C00AE7BF86}" dt="2021-07-22T17:04:25.290" v="750" actId="20577"/>
        <pc:sldMkLst>
          <pc:docMk/>
          <pc:sldMk cId="1583331265" sldId="342"/>
        </pc:sldMkLst>
        <pc:spChg chg="mod">
          <ac:chgData name="Amy Zhang" userId="S::wx5zhang@uwaterloo.ca::b8d76e21-bd74-494e-a137-c2a05d867f38" providerId="AD" clId="Web-{5236F6E4-728B-BD27-4656-F1C00AE7BF86}" dt="2021-07-22T17:04:25.290" v="750" actId="20577"/>
          <ac:spMkLst>
            <pc:docMk/>
            <pc:sldMk cId="1583331265" sldId="342"/>
            <ac:spMk id="8" creationId="{50821223-DD63-4800-BAC4-DBFD0F1EA670}"/>
          </ac:spMkLst>
        </pc:spChg>
      </pc:sldChg>
      <pc:sldChg chg="modSp">
        <pc:chgData name="Amy Zhang" userId="S::wx5zhang@uwaterloo.ca::b8d76e21-bd74-494e-a137-c2a05d867f38" providerId="AD" clId="Web-{5236F6E4-728B-BD27-4656-F1C00AE7BF86}" dt="2021-07-22T17:07:40.569" v="889" actId="20577"/>
        <pc:sldMkLst>
          <pc:docMk/>
          <pc:sldMk cId="3124423494" sldId="343"/>
        </pc:sldMkLst>
        <pc:spChg chg="mod">
          <ac:chgData name="Amy Zhang" userId="S::wx5zhang@uwaterloo.ca::b8d76e21-bd74-494e-a137-c2a05d867f38" providerId="AD" clId="Web-{5236F6E4-728B-BD27-4656-F1C00AE7BF86}" dt="2021-07-22T17:07:40.569" v="889" actId="20577"/>
          <ac:spMkLst>
            <pc:docMk/>
            <pc:sldMk cId="3124423494" sldId="343"/>
            <ac:spMk id="8" creationId="{5F86FA07-8B91-45D1-A1A8-B6A75067A9B7}"/>
          </ac:spMkLst>
        </pc:spChg>
      </pc:sldChg>
      <pc:sldChg chg="addSp delSp modSp">
        <pc:chgData name="Amy Zhang" userId="S::wx5zhang@uwaterloo.ca::b8d76e21-bd74-494e-a137-c2a05d867f38" providerId="AD" clId="Web-{5236F6E4-728B-BD27-4656-F1C00AE7BF86}" dt="2021-07-22T17:09:47.312" v="1134"/>
        <pc:sldMkLst>
          <pc:docMk/>
          <pc:sldMk cId="2933802224" sldId="344"/>
        </pc:sldMkLst>
        <pc:graphicFrameChg chg="del mod modGraphic">
          <ac:chgData name="Amy Zhang" userId="S::wx5zhang@uwaterloo.ca::b8d76e21-bd74-494e-a137-c2a05d867f38" providerId="AD" clId="Web-{5236F6E4-728B-BD27-4656-F1C00AE7BF86}" dt="2021-07-22T17:09:42.858" v="1132"/>
          <ac:graphicFrameMkLst>
            <pc:docMk/>
            <pc:sldMk cId="2933802224" sldId="344"/>
            <ac:graphicFrameMk id="2" creationId="{61EB724D-9845-484A-8F6A-A9066F90383C}"/>
          </ac:graphicFrameMkLst>
        </pc:graphicFrameChg>
        <pc:graphicFrameChg chg="add mod modGraphic">
          <ac:chgData name="Amy Zhang" userId="S::wx5zhang@uwaterloo.ca::b8d76e21-bd74-494e-a137-c2a05d867f38" providerId="AD" clId="Web-{5236F6E4-728B-BD27-4656-F1C00AE7BF86}" dt="2021-07-22T17:09:47.312" v="1134"/>
          <ac:graphicFrameMkLst>
            <pc:docMk/>
            <pc:sldMk cId="2933802224" sldId="344"/>
            <ac:graphicFrameMk id="3" creationId="{EF84AD90-6050-4191-9039-87DE738DD8F8}"/>
          </ac:graphicFrameMkLst>
        </pc:graphicFrameChg>
      </pc:sldChg>
      <pc:sldChg chg="addSp delSp modSp">
        <pc:chgData name="Amy Zhang" userId="S::wx5zhang@uwaterloo.ca::b8d76e21-bd74-494e-a137-c2a05d867f38" providerId="AD" clId="Web-{5236F6E4-728B-BD27-4656-F1C00AE7BF86}" dt="2021-07-22T20:31:10.290" v="5869"/>
        <pc:sldMkLst>
          <pc:docMk/>
          <pc:sldMk cId="1285892921" sldId="346"/>
        </pc:sldMkLst>
        <pc:spChg chg="mod">
          <ac:chgData name="Amy Zhang" userId="S::wx5zhang@uwaterloo.ca::b8d76e21-bd74-494e-a137-c2a05d867f38" providerId="AD" clId="Web-{5236F6E4-728B-BD27-4656-F1C00AE7BF86}" dt="2021-07-22T19:20:53.587" v="5693" actId="1076"/>
          <ac:spMkLst>
            <pc:docMk/>
            <pc:sldMk cId="1285892921" sldId="346"/>
            <ac:spMk id="3" creationId="{AE5CD60B-FFDE-4714-893A-79524A1E15B2}"/>
          </ac:spMkLst>
        </pc:spChg>
        <pc:spChg chg="add del mod">
          <ac:chgData name="Amy Zhang" userId="S::wx5zhang@uwaterloo.ca::b8d76e21-bd74-494e-a137-c2a05d867f38" providerId="AD" clId="Web-{5236F6E4-728B-BD27-4656-F1C00AE7BF86}" dt="2021-07-22T19:20:07.631" v="5622"/>
          <ac:spMkLst>
            <pc:docMk/>
            <pc:sldMk cId="1285892921" sldId="346"/>
            <ac:spMk id="4" creationId="{34A2991B-A18E-4FA1-B9A2-55E62B39CD5C}"/>
          </ac:spMkLst>
        </pc:spChg>
        <pc:spChg chg="del">
          <ac:chgData name="Amy Zhang" userId="S::wx5zhang@uwaterloo.ca::b8d76e21-bd74-494e-a137-c2a05d867f38" providerId="AD" clId="Web-{5236F6E4-728B-BD27-4656-F1C00AE7BF86}" dt="2021-07-22T20:31:10.290" v="5869"/>
          <ac:spMkLst>
            <pc:docMk/>
            <pc:sldMk cId="1285892921" sldId="346"/>
            <ac:spMk id="10" creationId="{1626E922-903C-4853-8999-D31BE75C9FC6}"/>
          </ac:spMkLst>
        </pc:spChg>
        <pc:graphicFrameChg chg="mod modGraphic">
          <ac:chgData name="Amy Zhang" userId="S::wx5zhang@uwaterloo.ca::b8d76e21-bd74-494e-a137-c2a05d867f38" providerId="AD" clId="Web-{5236F6E4-728B-BD27-4656-F1C00AE7BF86}" dt="2021-07-22T19:24:16.052" v="5793"/>
          <ac:graphicFrameMkLst>
            <pc:docMk/>
            <pc:sldMk cId="1285892921" sldId="346"/>
            <ac:graphicFrameMk id="2" creationId="{61EB724D-9845-484A-8F6A-A9066F90383C}"/>
          </ac:graphicFrameMkLst>
        </pc:graphicFrameChg>
      </pc:sldChg>
      <pc:sldChg chg="modNotes">
        <pc:chgData name="Amy Zhang" userId="S::wx5zhang@uwaterloo.ca::b8d76e21-bd74-494e-a137-c2a05d867f38" providerId="AD" clId="Web-{5236F6E4-728B-BD27-4656-F1C00AE7BF86}" dt="2021-07-22T17:51:57.217" v="5537"/>
        <pc:sldMkLst>
          <pc:docMk/>
          <pc:sldMk cId="2893609643" sldId="348"/>
        </pc:sldMkLst>
      </pc:sldChg>
      <pc:sldChg chg="modSp ord">
        <pc:chgData name="Amy Zhang" userId="S::wx5zhang@uwaterloo.ca::b8d76e21-bd74-494e-a137-c2a05d867f38" providerId="AD" clId="Web-{5236F6E4-728B-BD27-4656-F1C00AE7BF86}" dt="2021-07-22T19:42:50.071" v="5794"/>
        <pc:sldMkLst>
          <pc:docMk/>
          <pc:sldMk cId="2257405030" sldId="350"/>
        </pc:sldMkLst>
        <pc:spChg chg="mod">
          <ac:chgData name="Amy Zhang" userId="S::wx5zhang@uwaterloo.ca::b8d76e21-bd74-494e-a137-c2a05d867f38" providerId="AD" clId="Web-{5236F6E4-728B-BD27-4656-F1C00AE7BF86}" dt="2021-07-22T17:54:05.225" v="5549" actId="20577"/>
          <ac:spMkLst>
            <pc:docMk/>
            <pc:sldMk cId="2257405030" sldId="350"/>
            <ac:spMk id="2" creationId="{6925622A-C49A-46DF-BB69-1C3B06809A98}"/>
          </ac:spMkLst>
        </pc:spChg>
      </pc:sldChg>
      <pc:sldChg chg="modSp">
        <pc:chgData name="Amy Zhang" userId="S::wx5zhang@uwaterloo.ca::b8d76e21-bd74-494e-a137-c2a05d867f38" providerId="AD" clId="Web-{5236F6E4-728B-BD27-4656-F1C00AE7BF86}" dt="2021-07-22T19:47:33.291" v="5797" actId="20577"/>
        <pc:sldMkLst>
          <pc:docMk/>
          <pc:sldMk cId="2151294417" sldId="351"/>
        </pc:sldMkLst>
        <pc:spChg chg="mod">
          <ac:chgData name="Amy Zhang" userId="S::wx5zhang@uwaterloo.ca::b8d76e21-bd74-494e-a137-c2a05d867f38" providerId="AD" clId="Web-{5236F6E4-728B-BD27-4656-F1C00AE7BF86}" dt="2021-07-22T19:47:33.291" v="5797" actId="20577"/>
          <ac:spMkLst>
            <pc:docMk/>
            <pc:sldMk cId="2151294417" sldId="351"/>
            <ac:spMk id="2" creationId="{B0F0BF6C-6084-4ED7-95E5-F824A402ECDE}"/>
          </ac:spMkLst>
        </pc:spChg>
      </pc:sldChg>
      <pc:sldChg chg="modSp">
        <pc:chgData name="Amy Zhang" userId="S::wx5zhang@uwaterloo.ca::b8d76e21-bd74-494e-a137-c2a05d867f38" providerId="AD" clId="Web-{5236F6E4-728B-BD27-4656-F1C00AE7BF86}" dt="2021-07-22T17:07:20.271" v="839" actId="1076"/>
        <pc:sldMkLst>
          <pc:docMk/>
          <pc:sldMk cId="3267855275" sldId="353"/>
        </pc:sldMkLst>
        <pc:picChg chg="mod">
          <ac:chgData name="Amy Zhang" userId="S::wx5zhang@uwaterloo.ca::b8d76e21-bd74-494e-a137-c2a05d867f38" providerId="AD" clId="Web-{5236F6E4-728B-BD27-4656-F1C00AE7BF86}" dt="2021-07-22T17:07:20.271" v="839" actId="1076"/>
          <ac:picMkLst>
            <pc:docMk/>
            <pc:sldMk cId="3267855275" sldId="353"/>
            <ac:picMk id="45" creationId="{D8C34084-EB7C-4F37-9BC7-A9678A25587B}"/>
          </ac:picMkLst>
        </pc:picChg>
      </pc:sldChg>
      <pc:sldChg chg="addSp delSp modSp new modNotes">
        <pc:chgData name="Amy Zhang" userId="S::wx5zhang@uwaterloo.ca::b8d76e21-bd74-494e-a137-c2a05d867f38" providerId="AD" clId="Web-{5236F6E4-728B-BD27-4656-F1C00AE7BF86}" dt="2021-07-22T17:47:31.605" v="5223"/>
        <pc:sldMkLst>
          <pc:docMk/>
          <pc:sldMk cId="1087284279" sldId="355"/>
        </pc:sldMkLst>
        <pc:spChg chg="del">
          <ac:chgData name="Amy Zhang" userId="S::wx5zhang@uwaterloo.ca::b8d76e21-bd74-494e-a137-c2a05d867f38" providerId="AD" clId="Web-{5236F6E4-728B-BD27-4656-F1C00AE7BF86}" dt="2021-07-22T16:52:59.853" v="122"/>
          <ac:spMkLst>
            <pc:docMk/>
            <pc:sldMk cId="1087284279" sldId="355"/>
            <ac:spMk id="2" creationId="{F97D5F1E-7278-4A09-BAA7-6C267F18C73A}"/>
          </ac:spMkLst>
        </pc:spChg>
        <pc:spChg chg="del">
          <ac:chgData name="Amy Zhang" userId="S::wx5zhang@uwaterloo.ca::b8d76e21-bd74-494e-a137-c2a05d867f38" providerId="AD" clId="Web-{5236F6E4-728B-BD27-4656-F1C00AE7BF86}" dt="2021-07-22T16:52:49.993" v="119"/>
          <ac:spMkLst>
            <pc:docMk/>
            <pc:sldMk cId="1087284279" sldId="355"/>
            <ac:spMk id="3" creationId="{511A6D9E-CC73-4742-A4C3-55E2FF67FC84}"/>
          </ac:spMkLst>
        </pc:spChg>
        <pc:spChg chg="del">
          <ac:chgData name="Amy Zhang" userId="S::wx5zhang@uwaterloo.ca::b8d76e21-bd74-494e-a137-c2a05d867f38" providerId="AD" clId="Web-{5236F6E4-728B-BD27-4656-F1C00AE7BF86}" dt="2021-07-22T16:52:50.962" v="120"/>
          <ac:spMkLst>
            <pc:docMk/>
            <pc:sldMk cId="1087284279" sldId="355"/>
            <ac:spMk id="4" creationId="{DDFBF6D6-185E-4FF4-AEDD-30ABF0A744E4}"/>
          </ac:spMkLst>
        </pc:spChg>
        <pc:spChg chg="del">
          <ac:chgData name="Amy Zhang" userId="S::wx5zhang@uwaterloo.ca::b8d76e21-bd74-494e-a137-c2a05d867f38" providerId="AD" clId="Web-{5236F6E4-728B-BD27-4656-F1C00AE7BF86}" dt="2021-07-22T16:52:52.165" v="121"/>
          <ac:spMkLst>
            <pc:docMk/>
            <pc:sldMk cId="1087284279" sldId="355"/>
            <ac:spMk id="5" creationId="{DFE9E18B-DB41-4977-9BCC-4D05DAF2E4DA}"/>
          </ac:spMkLst>
        </pc:spChg>
        <pc:spChg chg="mod">
          <ac:chgData name="Amy Zhang" userId="S::wx5zhang@uwaterloo.ca::b8d76e21-bd74-494e-a137-c2a05d867f38" providerId="AD" clId="Web-{5236F6E4-728B-BD27-4656-F1C00AE7BF86}" dt="2021-07-22T16:52:47.946" v="118" actId="20577"/>
          <ac:spMkLst>
            <pc:docMk/>
            <pc:sldMk cId="1087284279" sldId="355"/>
            <ac:spMk id="8" creationId="{9026E9B0-9308-449D-AA36-1F0B90A7A0E9}"/>
          </ac:spMkLst>
        </pc:spChg>
        <pc:graphicFrameChg chg="add mod modGraphic">
          <ac:chgData name="Amy Zhang" userId="S::wx5zhang@uwaterloo.ca::b8d76e21-bd74-494e-a137-c2a05d867f38" providerId="AD" clId="Web-{5236F6E4-728B-BD27-4656-F1C00AE7BF86}" dt="2021-07-22T17:41:07.407" v="4196"/>
          <ac:graphicFrameMkLst>
            <pc:docMk/>
            <pc:sldMk cId="1087284279" sldId="355"/>
            <ac:graphicFrameMk id="10" creationId="{B0A80416-F115-44E4-AFB5-BB8907B36962}"/>
          </ac:graphicFrameMkLst>
        </pc:graphicFrameChg>
      </pc:sldChg>
      <pc:sldChg chg="modNotes">
        <pc:chgData name="Amy Zhang" userId="S::wx5zhang@uwaterloo.ca::b8d76e21-bd74-494e-a137-c2a05d867f38" providerId="AD" clId="Web-{5236F6E4-728B-BD27-4656-F1C00AE7BF86}" dt="2021-07-22T17:49:29.300" v="5506"/>
        <pc:sldMkLst>
          <pc:docMk/>
          <pc:sldMk cId="2123771392" sldId="356"/>
        </pc:sldMkLst>
      </pc:sldChg>
      <pc:sldChg chg="addSp delSp modSp new">
        <pc:chgData name="Amy Zhang" userId="S::wx5zhang@uwaterloo.ca::b8d76e21-bd74-494e-a137-c2a05d867f38" providerId="AD" clId="Web-{5236F6E4-728B-BD27-4656-F1C00AE7BF86}" dt="2021-07-23T00:45:16.693" v="5965" actId="1076"/>
        <pc:sldMkLst>
          <pc:docMk/>
          <pc:sldMk cId="136296711" sldId="357"/>
        </pc:sldMkLst>
        <pc:spChg chg="del">
          <ac:chgData name="Amy Zhang" userId="S::wx5zhang@uwaterloo.ca::b8d76e21-bd74-494e-a137-c2a05d867f38" providerId="AD" clId="Web-{5236F6E4-728B-BD27-4656-F1C00AE7BF86}" dt="2021-07-22T16:56:58.666" v="330"/>
          <ac:spMkLst>
            <pc:docMk/>
            <pc:sldMk cId="136296711" sldId="357"/>
            <ac:spMk id="2" creationId="{052FAC46-9C34-47F4-AAE3-AD13D8C5178B}"/>
          </ac:spMkLst>
        </pc:spChg>
        <pc:spChg chg="del">
          <ac:chgData name="Amy Zhang" userId="S::wx5zhang@uwaterloo.ca::b8d76e21-bd74-494e-a137-c2a05d867f38" providerId="AD" clId="Web-{5236F6E4-728B-BD27-4656-F1C00AE7BF86}" dt="2021-07-22T16:56:52.056" v="327"/>
          <ac:spMkLst>
            <pc:docMk/>
            <pc:sldMk cId="136296711" sldId="357"/>
            <ac:spMk id="3" creationId="{E7B01085-D51B-460B-B1A6-A9FF993AF730}"/>
          </ac:spMkLst>
        </pc:spChg>
        <pc:spChg chg="del">
          <ac:chgData name="Amy Zhang" userId="S::wx5zhang@uwaterloo.ca::b8d76e21-bd74-494e-a137-c2a05d867f38" providerId="AD" clId="Web-{5236F6E4-728B-BD27-4656-F1C00AE7BF86}" dt="2021-07-22T16:56:53.322" v="328"/>
          <ac:spMkLst>
            <pc:docMk/>
            <pc:sldMk cId="136296711" sldId="357"/>
            <ac:spMk id="4" creationId="{6F2A96B3-DB35-4C6B-94A4-0C913EAFC8BC}"/>
          </ac:spMkLst>
        </pc:spChg>
        <pc:spChg chg="del">
          <ac:chgData name="Amy Zhang" userId="S::wx5zhang@uwaterloo.ca::b8d76e21-bd74-494e-a137-c2a05d867f38" providerId="AD" clId="Web-{5236F6E4-728B-BD27-4656-F1C00AE7BF86}" dt="2021-07-22T16:56:53.713" v="329"/>
          <ac:spMkLst>
            <pc:docMk/>
            <pc:sldMk cId="136296711" sldId="357"/>
            <ac:spMk id="5" creationId="{A152ED9A-9B64-4114-800D-B457138335C9}"/>
          </ac:spMkLst>
        </pc:spChg>
        <pc:spChg chg="mod">
          <ac:chgData name="Amy Zhang" userId="S::wx5zhang@uwaterloo.ca::b8d76e21-bd74-494e-a137-c2a05d867f38" providerId="AD" clId="Web-{5236F6E4-728B-BD27-4656-F1C00AE7BF86}" dt="2021-07-23T00:45:13.177" v="5964" actId="1076"/>
          <ac:spMkLst>
            <pc:docMk/>
            <pc:sldMk cId="136296711" sldId="357"/>
            <ac:spMk id="8" creationId="{5DB6C487-AA7A-4397-BC40-5A2CF0DFAF6A}"/>
          </ac:spMkLst>
        </pc:spChg>
        <pc:spChg chg="add del mod">
          <ac:chgData name="Amy Zhang" userId="S::wx5zhang@uwaterloo.ca::b8d76e21-bd74-494e-a137-c2a05d867f38" providerId="AD" clId="Web-{5236F6E4-728B-BD27-4656-F1C00AE7BF86}" dt="2021-07-22T16:57:11.198" v="333"/>
          <ac:spMkLst>
            <pc:docMk/>
            <pc:sldMk cId="136296711" sldId="357"/>
            <ac:spMk id="9" creationId="{DE5C1F3E-52E1-4BC0-BF50-8854B9F9EA7F}"/>
          </ac:spMkLst>
        </pc:spChg>
        <pc:graphicFrameChg chg="add mod modGraphic">
          <ac:chgData name="Amy Zhang" userId="S::wx5zhang@uwaterloo.ca::b8d76e21-bd74-494e-a137-c2a05d867f38" providerId="AD" clId="Web-{5236F6E4-728B-BD27-4656-F1C00AE7BF86}" dt="2021-07-23T00:45:16.693" v="5965" actId="1076"/>
          <ac:graphicFrameMkLst>
            <pc:docMk/>
            <pc:sldMk cId="136296711" sldId="357"/>
            <ac:graphicFrameMk id="11" creationId="{DB904C95-0752-49A9-AC4F-D5740D6C9461}"/>
          </ac:graphicFrameMkLst>
        </pc:graphicFrameChg>
      </pc:sldChg>
      <pc:sldChg chg="modSp add replId">
        <pc:chgData name="Amy Zhang" userId="S::wx5zhang@uwaterloo.ca::b8d76e21-bd74-494e-a137-c2a05d867f38" providerId="AD" clId="Web-{5236F6E4-728B-BD27-4656-F1C00AE7BF86}" dt="2021-07-22T17:00:05.507" v="535"/>
        <pc:sldMkLst>
          <pc:docMk/>
          <pc:sldMk cId="2181757787" sldId="358"/>
        </pc:sldMkLst>
        <pc:graphicFrameChg chg="mod modGraphic">
          <ac:chgData name="Amy Zhang" userId="S::wx5zhang@uwaterloo.ca::b8d76e21-bd74-494e-a137-c2a05d867f38" providerId="AD" clId="Web-{5236F6E4-728B-BD27-4656-F1C00AE7BF86}" dt="2021-07-22T17:00:05.507" v="535"/>
          <ac:graphicFrameMkLst>
            <pc:docMk/>
            <pc:sldMk cId="2181757787" sldId="358"/>
            <ac:graphicFrameMk id="11" creationId="{DB904C95-0752-49A9-AC4F-D5740D6C9461}"/>
          </ac:graphicFrameMkLst>
        </pc:graphicFrameChg>
      </pc:sldChg>
      <pc:sldChg chg="modSp add replId">
        <pc:chgData name="Amy Zhang" userId="S::wx5zhang@uwaterloo.ca::b8d76e21-bd74-494e-a137-c2a05d867f38" providerId="AD" clId="Web-{5236F6E4-728B-BD27-4656-F1C00AE7BF86}" dt="2021-07-22T22:36:05.464" v="5909"/>
        <pc:sldMkLst>
          <pc:docMk/>
          <pc:sldMk cId="1543365348" sldId="359"/>
        </pc:sldMkLst>
        <pc:spChg chg="mod">
          <ac:chgData name="Amy Zhang" userId="S::wx5zhang@uwaterloo.ca::b8d76e21-bd74-494e-a137-c2a05d867f38" providerId="AD" clId="Web-{5236F6E4-728B-BD27-4656-F1C00AE7BF86}" dt="2021-07-22T17:00:59.698" v="600" actId="14100"/>
          <ac:spMkLst>
            <pc:docMk/>
            <pc:sldMk cId="1543365348" sldId="359"/>
            <ac:spMk id="8" creationId="{5DB6C487-AA7A-4397-BC40-5A2CF0DFAF6A}"/>
          </ac:spMkLst>
        </pc:spChg>
        <pc:graphicFrameChg chg="mod modGraphic">
          <ac:chgData name="Amy Zhang" userId="S::wx5zhang@uwaterloo.ca::b8d76e21-bd74-494e-a137-c2a05d867f38" providerId="AD" clId="Web-{5236F6E4-728B-BD27-4656-F1C00AE7BF86}" dt="2021-07-22T22:36:05.464" v="5909"/>
          <ac:graphicFrameMkLst>
            <pc:docMk/>
            <pc:sldMk cId="1543365348" sldId="359"/>
            <ac:graphicFrameMk id="11" creationId="{DB904C95-0752-49A9-AC4F-D5740D6C9461}"/>
          </ac:graphicFrameMkLst>
        </pc:graphicFrameChg>
      </pc:sldChg>
      <pc:sldChg chg="modSp add replId">
        <pc:chgData name="Amy Zhang" userId="S::wx5zhang@uwaterloo.ca::b8d76e21-bd74-494e-a137-c2a05d867f38" providerId="AD" clId="Web-{5236F6E4-728B-BD27-4656-F1C00AE7BF86}" dt="2021-07-22T17:05:29.497" v="756"/>
        <pc:sldMkLst>
          <pc:docMk/>
          <pc:sldMk cId="446645690" sldId="360"/>
        </pc:sldMkLst>
        <pc:graphicFrameChg chg="mod modGraphic">
          <ac:chgData name="Amy Zhang" userId="S::wx5zhang@uwaterloo.ca::b8d76e21-bd74-494e-a137-c2a05d867f38" providerId="AD" clId="Web-{5236F6E4-728B-BD27-4656-F1C00AE7BF86}" dt="2021-07-22T17:05:29.497" v="756"/>
          <ac:graphicFrameMkLst>
            <pc:docMk/>
            <pc:sldMk cId="446645690" sldId="360"/>
            <ac:graphicFrameMk id="11" creationId="{DB904C95-0752-49A9-AC4F-D5740D6C9461}"/>
          </ac:graphicFrameMkLst>
        </pc:graphicFrameChg>
      </pc:sldChg>
      <pc:sldChg chg="modSp add replId">
        <pc:chgData name="Amy Zhang" userId="S::wx5zhang@uwaterloo.ca::b8d76e21-bd74-494e-a137-c2a05d867f38" providerId="AD" clId="Web-{5236F6E4-728B-BD27-4656-F1C00AE7BF86}" dt="2021-07-22T17:59:47.936" v="5551" actId="14100"/>
        <pc:sldMkLst>
          <pc:docMk/>
          <pc:sldMk cId="3528268965" sldId="361"/>
        </pc:sldMkLst>
        <pc:spChg chg="mod">
          <ac:chgData name="Amy Zhang" userId="S::wx5zhang@uwaterloo.ca::b8d76e21-bd74-494e-a137-c2a05d867f38" providerId="AD" clId="Web-{5236F6E4-728B-BD27-4656-F1C00AE7BF86}" dt="2021-07-22T17:59:47.936" v="5551" actId="14100"/>
          <ac:spMkLst>
            <pc:docMk/>
            <pc:sldMk cId="3528268965" sldId="361"/>
            <ac:spMk id="8" creationId="{5DB6C487-AA7A-4397-BC40-5A2CF0DFAF6A}"/>
          </ac:spMkLst>
        </pc:spChg>
        <pc:graphicFrameChg chg="mod modGraphic">
          <ac:chgData name="Amy Zhang" userId="S::wx5zhang@uwaterloo.ca::b8d76e21-bd74-494e-a137-c2a05d867f38" providerId="AD" clId="Web-{5236F6E4-728B-BD27-4656-F1C00AE7BF86}" dt="2021-07-22T17:06:32.158" v="836"/>
          <ac:graphicFrameMkLst>
            <pc:docMk/>
            <pc:sldMk cId="3528268965" sldId="361"/>
            <ac:graphicFrameMk id="11" creationId="{DB904C95-0752-49A9-AC4F-D5740D6C9461}"/>
          </ac:graphicFrameMkLst>
        </pc:graphicFrameChg>
      </pc:sldChg>
    </pc:docChg>
  </pc:docChgLst>
  <pc:docChgLst>
    <pc:chgData name="Shaun Dylan Bradley" userId="2391b36f-9d7d-4f73-80e2-d127551f12a0" providerId="ADAL" clId="{35A03233-B0EA-4A64-8BF7-908E158AFF9F}"/>
    <pc:docChg chg="undo custSel addSld delSld modSld sldOrd addSection delSection modSection modShowInfo">
      <pc:chgData name="Shaun Dylan Bradley" userId="2391b36f-9d7d-4f73-80e2-d127551f12a0" providerId="ADAL" clId="{35A03233-B0EA-4A64-8BF7-908E158AFF9F}" dt="2021-08-10T16:21:26.998" v="3093" actId="113"/>
      <pc:docMkLst>
        <pc:docMk/>
      </pc:docMkLst>
      <pc:sldChg chg="modSp mod">
        <pc:chgData name="Shaun Dylan Bradley" userId="2391b36f-9d7d-4f73-80e2-d127551f12a0" providerId="ADAL" clId="{35A03233-B0EA-4A64-8BF7-908E158AFF9F}" dt="2021-08-08T03:23:42.964" v="3" actId="13926"/>
        <pc:sldMkLst>
          <pc:docMk/>
          <pc:sldMk cId="1726443524" sldId="315"/>
        </pc:sldMkLst>
        <pc:graphicFrameChg chg="modGraphic">
          <ac:chgData name="Shaun Dylan Bradley" userId="2391b36f-9d7d-4f73-80e2-d127551f12a0" providerId="ADAL" clId="{35A03233-B0EA-4A64-8BF7-908E158AFF9F}" dt="2021-08-08T03:23:42.964" v="3" actId="13926"/>
          <ac:graphicFrameMkLst>
            <pc:docMk/>
            <pc:sldMk cId="1726443524" sldId="315"/>
            <ac:graphicFrameMk id="9" creationId="{C31632AA-B992-40F3-9CCD-170C36A063F5}"/>
          </ac:graphicFrameMkLst>
        </pc:graphicFrameChg>
      </pc:sldChg>
      <pc:sldChg chg="addSp delSp modSp mod addAnim delAnim modAnim modNotesTx">
        <pc:chgData name="Shaun Dylan Bradley" userId="2391b36f-9d7d-4f73-80e2-d127551f12a0" providerId="ADAL" clId="{35A03233-B0EA-4A64-8BF7-908E158AFF9F}" dt="2021-08-10T14:22:12.067" v="2974" actId="20577"/>
        <pc:sldMkLst>
          <pc:docMk/>
          <pc:sldMk cId="1849160351" sldId="331"/>
        </pc:sldMkLst>
        <pc:spChg chg="mod">
          <ac:chgData name="Shaun Dylan Bradley" userId="2391b36f-9d7d-4f73-80e2-d127551f12a0" providerId="ADAL" clId="{35A03233-B0EA-4A64-8BF7-908E158AFF9F}" dt="2021-08-10T14:22:12.067" v="2974" actId="20577"/>
          <ac:spMkLst>
            <pc:docMk/>
            <pc:sldMk cId="1849160351" sldId="331"/>
            <ac:spMk id="2" creationId="{76535A93-2F41-4B85-8FF0-61548177BA4F}"/>
          </ac:spMkLst>
        </pc:spChg>
        <pc:spChg chg="add mod">
          <ac:chgData name="Shaun Dylan Bradley" userId="2391b36f-9d7d-4f73-80e2-d127551f12a0" providerId="ADAL" clId="{35A03233-B0EA-4A64-8BF7-908E158AFF9F}" dt="2021-08-08T19:15:17.113" v="2742" actId="1076"/>
          <ac:spMkLst>
            <pc:docMk/>
            <pc:sldMk cId="1849160351" sldId="331"/>
            <ac:spMk id="3" creationId="{D56B6696-A240-4808-BEB6-B10663765CB4}"/>
          </ac:spMkLst>
        </pc:spChg>
        <pc:spChg chg="mod">
          <ac:chgData name="Shaun Dylan Bradley" userId="2391b36f-9d7d-4f73-80e2-d127551f12a0" providerId="ADAL" clId="{35A03233-B0EA-4A64-8BF7-908E158AFF9F}" dt="2021-08-10T03:50:12.857" v="2960" actId="20577"/>
          <ac:spMkLst>
            <pc:docMk/>
            <pc:sldMk cId="1849160351" sldId="331"/>
            <ac:spMk id="8" creationId="{CB6642ED-3165-46E6-910A-4A581DDF8CEB}"/>
          </ac:spMkLst>
        </pc:spChg>
        <pc:picChg chg="add del mod">
          <ac:chgData name="Shaun Dylan Bradley" userId="2391b36f-9d7d-4f73-80e2-d127551f12a0" providerId="ADAL" clId="{35A03233-B0EA-4A64-8BF7-908E158AFF9F}" dt="2021-08-10T03:47:54.086" v="2933"/>
          <ac:picMkLst>
            <pc:docMk/>
            <pc:sldMk cId="1849160351" sldId="331"/>
            <ac:picMk id="6" creationId="{23E6FFE1-9528-4BE8-AEDC-C0ACC84158C2}"/>
          </ac:picMkLst>
        </pc:picChg>
      </pc:sldChg>
      <pc:sldChg chg="addSp delSp modSp mod modNotesTx">
        <pc:chgData name="Shaun Dylan Bradley" userId="2391b36f-9d7d-4f73-80e2-d127551f12a0" providerId="ADAL" clId="{35A03233-B0EA-4A64-8BF7-908E158AFF9F}" dt="2021-08-10T16:16:47.488" v="3078" actId="478"/>
        <pc:sldMkLst>
          <pc:docMk/>
          <pc:sldMk cId="1087284279" sldId="355"/>
        </pc:sldMkLst>
        <pc:spChg chg="add del mod">
          <ac:chgData name="Shaun Dylan Bradley" userId="2391b36f-9d7d-4f73-80e2-d127551f12a0" providerId="ADAL" clId="{35A03233-B0EA-4A64-8BF7-908E158AFF9F}" dt="2021-08-10T16:16:47.488" v="3078" actId="478"/>
          <ac:spMkLst>
            <pc:docMk/>
            <pc:sldMk cId="1087284279" sldId="355"/>
            <ac:spMk id="2" creationId="{B9A1076F-3DE3-400B-A5DF-6908C4E017DF}"/>
          </ac:spMkLst>
        </pc:spChg>
        <pc:spChg chg="add mod">
          <ac:chgData name="Shaun Dylan Bradley" userId="2391b36f-9d7d-4f73-80e2-d127551f12a0" providerId="ADAL" clId="{35A03233-B0EA-4A64-8BF7-908E158AFF9F}" dt="2021-08-10T16:16:45.157" v="3077" actId="20577"/>
          <ac:spMkLst>
            <pc:docMk/>
            <pc:sldMk cId="1087284279" sldId="355"/>
            <ac:spMk id="3" creationId="{2D2F7304-E3ED-4475-ACE3-DDDFCC18C95E}"/>
          </ac:spMkLst>
        </pc:spChg>
        <pc:spChg chg="mod">
          <ac:chgData name="Shaun Dylan Bradley" userId="2391b36f-9d7d-4f73-80e2-d127551f12a0" providerId="ADAL" clId="{35A03233-B0EA-4A64-8BF7-908E158AFF9F}" dt="2021-08-10T15:09:18.018" v="2984" actId="20577"/>
          <ac:spMkLst>
            <pc:docMk/>
            <pc:sldMk cId="1087284279" sldId="355"/>
            <ac:spMk id="8" creationId="{9026E9B0-9308-449D-AA36-1F0B90A7A0E9}"/>
          </ac:spMkLst>
        </pc:spChg>
        <pc:spChg chg="add mod">
          <ac:chgData name="Shaun Dylan Bradley" userId="2391b36f-9d7d-4f73-80e2-d127551f12a0" providerId="ADAL" clId="{35A03233-B0EA-4A64-8BF7-908E158AFF9F}" dt="2021-08-08T17:02:00.758" v="46" actId="2711"/>
          <ac:spMkLst>
            <pc:docMk/>
            <pc:sldMk cId="1087284279" sldId="355"/>
            <ac:spMk id="9" creationId="{AF94EFF4-E119-45F9-BCB8-947A986B418E}"/>
          </ac:spMkLst>
        </pc:spChg>
        <pc:picChg chg="mod">
          <ac:chgData name="Shaun Dylan Bradley" userId="2391b36f-9d7d-4f73-80e2-d127551f12a0" providerId="ADAL" clId="{35A03233-B0EA-4A64-8BF7-908E158AFF9F}" dt="2021-08-08T17:03:15.777" v="53" actId="1076"/>
          <ac:picMkLst>
            <pc:docMk/>
            <pc:sldMk cId="1087284279" sldId="355"/>
            <ac:picMk id="5" creationId="{CEF58FC5-96EB-244B-BF74-422ECC8C2F7C}"/>
          </ac:picMkLst>
        </pc:picChg>
      </pc:sldChg>
      <pc:sldChg chg="modSp mod">
        <pc:chgData name="Shaun Dylan Bradley" userId="2391b36f-9d7d-4f73-80e2-d127551f12a0" providerId="ADAL" clId="{35A03233-B0EA-4A64-8BF7-908E158AFF9F}" dt="2021-08-10T16:18:19.628" v="3085" actId="255"/>
        <pc:sldMkLst>
          <pc:docMk/>
          <pc:sldMk cId="2123771392" sldId="356"/>
        </pc:sldMkLst>
        <pc:spChg chg="mod">
          <ac:chgData name="Shaun Dylan Bradley" userId="2391b36f-9d7d-4f73-80e2-d127551f12a0" providerId="ADAL" clId="{35A03233-B0EA-4A64-8BF7-908E158AFF9F}" dt="2021-08-10T16:18:19.628" v="3085" actId="255"/>
          <ac:spMkLst>
            <pc:docMk/>
            <pc:sldMk cId="2123771392" sldId="356"/>
            <ac:spMk id="2" creationId="{2C91694C-E969-41D0-A7A9-CFA99F54FEDE}"/>
          </ac:spMkLst>
        </pc:spChg>
      </pc:sldChg>
      <pc:sldChg chg="del">
        <pc:chgData name="Shaun Dylan Bradley" userId="2391b36f-9d7d-4f73-80e2-d127551f12a0" providerId="ADAL" clId="{35A03233-B0EA-4A64-8BF7-908E158AFF9F}" dt="2021-08-08T19:11:15.698" v="2705" actId="47"/>
        <pc:sldMkLst>
          <pc:docMk/>
          <pc:sldMk cId="2181757787" sldId="358"/>
        </pc:sldMkLst>
      </pc:sldChg>
      <pc:sldChg chg="addSp delSp modSp mod ord modNotesTx">
        <pc:chgData name="Shaun Dylan Bradley" userId="2391b36f-9d7d-4f73-80e2-d127551f12a0" providerId="ADAL" clId="{35A03233-B0EA-4A64-8BF7-908E158AFF9F}" dt="2021-08-10T16:21:26.998" v="3093" actId="113"/>
        <pc:sldMkLst>
          <pc:docMk/>
          <pc:sldMk cId="446645690" sldId="360"/>
        </pc:sldMkLst>
        <pc:spChg chg="add del mod">
          <ac:chgData name="Shaun Dylan Bradley" userId="2391b36f-9d7d-4f73-80e2-d127551f12a0" providerId="ADAL" clId="{35A03233-B0EA-4A64-8BF7-908E158AFF9F}" dt="2021-08-10T15:10:02.508" v="3053" actId="478"/>
          <ac:spMkLst>
            <pc:docMk/>
            <pc:sldMk cId="446645690" sldId="360"/>
            <ac:spMk id="2" creationId="{D1E7F3C8-9E1B-4F60-8DC1-8D165CF79C02}"/>
          </ac:spMkLst>
        </pc:spChg>
        <pc:graphicFrameChg chg="mod modGraphic">
          <ac:chgData name="Shaun Dylan Bradley" userId="2391b36f-9d7d-4f73-80e2-d127551f12a0" providerId="ADAL" clId="{35A03233-B0EA-4A64-8BF7-908E158AFF9F}" dt="2021-08-10T16:21:26.998" v="3093" actId="113"/>
          <ac:graphicFrameMkLst>
            <pc:docMk/>
            <pc:sldMk cId="446645690" sldId="360"/>
            <ac:graphicFrameMk id="11" creationId="{DB904C95-0752-49A9-AC4F-D5740D6C9461}"/>
          </ac:graphicFrameMkLst>
        </pc:graphicFrameChg>
      </pc:sldChg>
      <pc:sldChg chg="addSp delSp modSp mod ord modTransition addAnim delAnim modAnim modNotesTx">
        <pc:chgData name="Shaun Dylan Bradley" userId="2391b36f-9d7d-4f73-80e2-d127551f12a0" providerId="ADAL" clId="{35A03233-B0EA-4A64-8BF7-908E158AFF9F}" dt="2021-08-10T15:21:14.861" v="3057" actId="20577"/>
        <pc:sldMkLst>
          <pc:docMk/>
          <pc:sldMk cId="693156848" sldId="363"/>
        </pc:sldMkLst>
        <pc:spChg chg="mod">
          <ac:chgData name="Shaun Dylan Bradley" userId="2391b36f-9d7d-4f73-80e2-d127551f12a0" providerId="ADAL" clId="{35A03233-B0EA-4A64-8BF7-908E158AFF9F}" dt="2021-08-10T15:09:40.057" v="3024" actId="20577"/>
          <ac:spMkLst>
            <pc:docMk/>
            <pc:sldMk cId="693156848" sldId="363"/>
            <ac:spMk id="8" creationId="{5F86FA07-8B91-45D1-A1A8-B6A75067A9B7}"/>
          </ac:spMkLst>
        </pc:spChg>
        <pc:spChg chg="add del">
          <ac:chgData name="Shaun Dylan Bradley" userId="2391b36f-9d7d-4f73-80e2-d127551f12a0" providerId="ADAL" clId="{35A03233-B0EA-4A64-8BF7-908E158AFF9F}" dt="2021-08-08T17:32:20.340" v="149" actId="478"/>
          <ac:spMkLst>
            <pc:docMk/>
            <pc:sldMk cId="693156848" sldId="363"/>
            <ac:spMk id="64" creationId="{B1C9892C-EC99-423C-AF37-2F1BC0653799}"/>
          </ac:spMkLst>
        </pc:spChg>
        <pc:picChg chg="del mod">
          <ac:chgData name="Shaun Dylan Bradley" userId="2391b36f-9d7d-4f73-80e2-d127551f12a0" providerId="ADAL" clId="{35A03233-B0EA-4A64-8BF7-908E158AFF9F}" dt="2021-08-10T03:44:03.306" v="2882" actId="478"/>
          <ac:picMkLst>
            <pc:docMk/>
            <pc:sldMk cId="693156848" sldId="363"/>
            <ac:picMk id="47" creationId="{EAD21382-176E-4780-9E3D-14834343ED58}"/>
          </ac:picMkLst>
        </pc:picChg>
        <pc:picChg chg="add mod ord">
          <ac:chgData name="Shaun Dylan Bradley" userId="2391b36f-9d7d-4f73-80e2-d127551f12a0" providerId="ADAL" clId="{35A03233-B0EA-4A64-8BF7-908E158AFF9F}" dt="2021-08-10T03:44:08.055" v="2884" actId="167"/>
          <ac:picMkLst>
            <pc:docMk/>
            <pc:sldMk cId="693156848" sldId="363"/>
            <ac:picMk id="50" creationId="{B6D9BB21-F358-47C7-B723-9C834691760E}"/>
          </ac:picMkLst>
        </pc:picChg>
        <pc:cxnChg chg="add del">
          <ac:chgData name="Shaun Dylan Bradley" userId="2391b36f-9d7d-4f73-80e2-d127551f12a0" providerId="ADAL" clId="{35A03233-B0EA-4A64-8BF7-908E158AFF9F}" dt="2021-08-08T17:32:20.087" v="148" actId="478"/>
          <ac:cxnSpMkLst>
            <pc:docMk/>
            <pc:sldMk cId="693156848" sldId="363"/>
            <ac:cxnSpMk id="67" creationId="{39BBD9E7-1015-4674-B847-07CAFB508087}"/>
          </ac:cxnSpMkLst>
        </pc:cxnChg>
      </pc:sldChg>
      <pc:sldChg chg="addSp delSp modSp mod ord modNotesTx">
        <pc:chgData name="Shaun Dylan Bradley" userId="2391b36f-9d7d-4f73-80e2-d127551f12a0" providerId="ADAL" clId="{35A03233-B0EA-4A64-8BF7-908E158AFF9F}" dt="2021-08-10T15:21:12.781" v="3056" actId="20577"/>
        <pc:sldMkLst>
          <pc:docMk/>
          <pc:sldMk cId="3382274828" sldId="364"/>
        </pc:sldMkLst>
        <pc:spChg chg="add del mod">
          <ac:chgData name="Shaun Dylan Bradley" userId="2391b36f-9d7d-4f73-80e2-d127551f12a0" providerId="ADAL" clId="{35A03233-B0EA-4A64-8BF7-908E158AFF9F}" dt="2021-08-08T17:30:35.538" v="112" actId="478"/>
          <ac:spMkLst>
            <pc:docMk/>
            <pc:sldMk cId="3382274828" sldId="364"/>
            <ac:spMk id="4" creationId="{E472EB31-02D4-4CDF-91F9-AB188D82D590}"/>
          </ac:spMkLst>
        </pc:spChg>
        <pc:spChg chg="mod">
          <ac:chgData name="Shaun Dylan Bradley" userId="2391b36f-9d7d-4f73-80e2-d127551f12a0" providerId="ADAL" clId="{35A03233-B0EA-4A64-8BF7-908E158AFF9F}" dt="2021-08-10T15:09:35.346" v="3016" actId="20577"/>
          <ac:spMkLst>
            <pc:docMk/>
            <pc:sldMk cId="3382274828" sldId="364"/>
            <ac:spMk id="8" creationId="{5F86FA07-8B91-45D1-A1A8-B6A75067A9B7}"/>
          </ac:spMkLst>
        </pc:spChg>
        <pc:spChg chg="mod">
          <ac:chgData name="Shaun Dylan Bradley" userId="2391b36f-9d7d-4f73-80e2-d127551f12a0" providerId="ADAL" clId="{35A03233-B0EA-4A64-8BF7-908E158AFF9F}" dt="2021-08-08T17:31:54.374" v="144" actId="207"/>
          <ac:spMkLst>
            <pc:docMk/>
            <pc:sldMk cId="3382274828" sldId="364"/>
            <ac:spMk id="11" creationId="{2E93AC77-8069-4C1B-8BDB-9AF164EE5E7F}"/>
          </ac:spMkLst>
        </pc:spChg>
        <pc:spChg chg="add del mod">
          <ac:chgData name="Shaun Dylan Bradley" userId="2391b36f-9d7d-4f73-80e2-d127551f12a0" providerId="ADAL" clId="{35A03233-B0EA-4A64-8BF7-908E158AFF9F}" dt="2021-08-08T17:31:04.538" v="129" actId="478"/>
          <ac:spMkLst>
            <pc:docMk/>
            <pc:sldMk cId="3382274828" sldId="364"/>
            <ac:spMk id="12" creationId="{E4975D16-76F5-46EB-86F5-3088B0C04E8D}"/>
          </ac:spMkLst>
        </pc:spChg>
        <pc:spChg chg="add del mod">
          <ac:chgData name="Shaun Dylan Bradley" userId="2391b36f-9d7d-4f73-80e2-d127551f12a0" providerId="ADAL" clId="{35A03233-B0EA-4A64-8BF7-908E158AFF9F}" dt="2021-08-08T17:31:02.858" v="126" actId="478"/>
          <ac:spMkLst>
            <pc:docMk/>
            <pc:sldMk cId="3382274828" sldId="364"/>
            <ac:spMk id="13" creationId="{BFB195F2-21F8-4D5B-BAF8-0C895CD0114E}"/>
          </ac:spMkLst>
        </pc:spChg>
        <pc:spChg chg="add del">
          <ac:chgData name="Shaun Dylan Bradley" userId="2391b36f-9d7d-4f73-80e2-d127551f12a0" providerId="ADAL" clId="{35A03233-B0EA-4A64-8BF7-908E158AFF9F}" dt="2021-08-08T17:30:35.538" v="112" actId="478"/>
          <ac:spMkLst>
            <pc:docMk/>
            <pc:sldMk cId="3382274828" sldId="364"/>
            <ac:spMk id="72" creationId="{073EF423-536F-4AF3-8FD9-D955D3E10D12}"/>
          </ac:spMkLst>
        </pc:spChg>
        <pc:picChg chg="add mod">
          <ac:chgData name="Shaun Dylan Bradley" userId="2391b36f-9d7d-4f73-80e2-d127551f12a0" providerId="ADAL" clId="{35A03233-B0EA-4A64-8BF7-908E158AFF9F}" dt="2021-08-08T17:31:19.877" v="136" actId="1076"/>
          <ac:picMkLst>
            <pc:docMk/>
            <pc:sldMk cId="3382274828" sldId="364"/>
            <ac:picMk id="15" creationId="{4EAC186C-2E95-4D03-B752-93CB5B97556C}"/>
          </ac:picMkLst>
        </pc:picChg>
        <pc:picChg chg="del">
          <ac:chgData name="Shaun Dylan Bradley" userId="2391b36f-9d7d-4f73-80e2-d127551f12a0" providerId="ADAL" clId="{35A03233-B0EA-4A64-8BF7-908E158AFF9F}" dt="2021-08-08T17:30:37.051" v="113" actId="478"/>
          <ac:picMkLst>
            <pc:docMk/>
            <pc:sldMk cId="3382274828" sldId="364"/>
            <ac:picMk id="73" creationId="{02AB6672-28FF-4EFC-B80D-067AD770F1DC}"/>
          </ac:picMkLst>
        </pc:picChg>
        <pc:cxnChg chg="add del">
          <ac:chgData name="Shaun Dylan Bradley" userId="2391b36f-9d7d-4f73-80e2-d127551f12a0" providerId="ADAL" clId="{35A03233-B0EA-4A64-8BF7-908E158AFF9F}" dt="2021-08-08T17:31:04.114" v="128" actId="478"/>
          <ac:cxnSpMkLst>
            <pc:docMk/>
            <pc:sldMk cId="3382274828" sldId="364"/>
            <ac:cxnSpMk id="3" creationId="{2F37E681-FE23-4EFD-B624-C50D032C5C1C}"/>
          </ac:cxnSpMkLst>
        </pc:cxnChg>
        <pc:cxnChg chg="add del">
          <ac:chgData name="Shaun Dylan Bradley" userId="2391b36f-9d7d-4f73-80e2-d127551f12a0" providerId="ADAL" clId="{35A03233-B0EA-4A64-8BF7-908E158AFF9F}" dt="2021-08-08T17:31:03.527" v="127" actId="478"/>
          <ac:cxnSpMkLst>
            <pc:docMk/>
            <pc:sldMk cId="3382274828" sldId="364"/>
            <ac:cxnSpMk id="14" creationId="{8910EDA1-29D7-447B-9C62-E744C4BF4223}"/>
          </ac:cxnSpMkLst>
        </pc:cxnChg>
      </pc:sldChg>
      <pc:sldChg chg="del">
        <pc:chgData name="Shaun Dylan Bradley" userId="2391b36f-9d7d-4f73-80e2-d127551f12a0" providerId="ADAL" clId="{35A03233-B0EA-4A64-8BF7-908E158AFF9F}" dt="2021-08-08T19:11:12.963" v="2704" actId="47"/>
        <pc:sldMkLst>
          <pc:docMk/>
          <pc:sldMk cId="1461896091" sldId="372"/>
        </pc:sldMkLst>
      </pc:sldChg>
      <pc:sldChg chg="addSp delSp modSp mod modNotesTx">
        <pc:chgData name="Shaun Dylan Bradley" userId="2391b36f-9d7d-4f73-80e2-d127551f12a0" providerId="ADAL" clId="{35A03233-B0EA-4A64-8BF7-908E158AFF9F}" dt="2021-08-10T16:18:46.254" v="3092" actId="1076"/>
        <pc:sldMkLst>
          <pc:docMk/>
          <pc:sldMk cId="4080434066" sldId="376"/>
        </pc:sldMkLst>
        <pc:spChg chg="add mod">
          <ac:chgData name="Shaun Dylan Bradley" userId="2391b36f-9d7d-4f73-80e2-d127551f12a0" providerId="ADAL" clId="{35A03233-B0EA-4A64-8BF7-908E158AFF9F}" dt="2021-08-10T03:43:20.913" v="2866" actId="255"/>
          <ac:spMkLst>
            <pc:docMk/>
            <pc:sldMk cId="4080434066" sldId="376"/>
            <ac:spMk id="6" creationId="{CB31F3D9-577A-4D21-8E95-788D5CFC5269}"/>
          </ac:spMkLst>
        </pc:spChg>
        <pc:spChg chg="mod">
          <ac:chgData name="Shaun Dylan Bradley" userId="2391b36f-9d7d-4f73-80e2-d127551f12a0" providerId="ADAL" clId="{35A03233-B0EA-4A64-8BF7-908E158AFF9F}" dt="2021-08-10T15:09:22.366" v="2992" actId="20577"/>
          <ac:spMkLst>
            <pc:docMk/>
            <pc:sldMk cId="4080434066" sldId="376"/>
            <ac:spMk id="8" creationId="{9026E9B0-9308-449D-AA36-1F0B90A7A0E9}"/>
          </ac:spMkLst>
        </pc:spChg>
        <pc:spChg chg="add mod">
          <ac:chgData name="Shaun Dylan Bradley" userId="2391b36f-9d7d-4f73-80e2-d127551f12a0" providerId="ADAL" clId="{35A03233-B0EA-4A64-8BF7-908E158AFF9F}" dt="2021-08-10T16:18:46.254" v="3092" actId="1076"/>
          <ac:spMkLst>
            <pc:docMk/>
            <pc:sldMk cId="4080434066" sldId="376"/>
            <ac:spMk id="9" creationId="{1F79D65A-4731-4939-A273-7B1BCC164E3B}"/>
          </ac:spMkLst>
        </pc:spChg>
        <pc:spChg chg="del">
          <ac:chgData name="Shaun Dylan Bradley" userId="2391b36f-9d7d-4f73-80e2-d127551f12a0" providerId="ADAL" clId="{35A03233-B0EA-4A64-8BF7-908E158AFF9F}" dt="2021-08-10T16:18:44.206" v="3091" actId="478"/>
          <ac:spMkLst>
            <pc:docMk/>
            <pc:sldMk cId="4080434066" sldId="376"/>
            <ac:spMk id="11" creationId="{8C36F282-A0CC-40B3-9CD3-FBBA0679A29D}"/>
          </ac:spMkLst>
        </pc:spChg>
        <pc:graphicFrameChg chg="add del mod">
          <ac:chgData name="Shaun Dylan Bradley" userId="2391b36f-9d7d-4f73-80e2-d127551f12a0" providerId="ADAL" clId="{35A03233-B0EA-4A64-8BF7-908E158AFF9F}" dt="2021-08-08T18:01:26.621" v="365" actId="478"/>
          <ac:graphicFrameMkLst>
            <pc:docMk/>
            <pc:sldMk cId="4080434066" sldId="376"/>
            <ac:graphicFrameMk id="10" creationId="{25519B49-E11F-4257-82AD-A40CEAD2880F}"/>
          </ac:graphicFrameMkLst>
        </pc:graphicFrameChg>
        <pc:picChg chg="add mod">
          <ac:chgData name="Shaun Dylan Bradley" userId="2391b36f-9d7d-4f73-80e2-d127551f12a0" providerId="ADAL" clId="{35A03233-B0EA-4A64-8BF7-908E158AFF9F}" dt="2021-08-10T01:00:30.519" v="2751" actId="1076"/>
          <ac:picMkLst>
            <pc:docMk/>
            <pc:sldMk cId="4080434066" sldId="376"/>
            <ac:picMk id="5" creationId="{07B86F3D-A95C-42D7-A966-47D46A3D1AE3}"/>
          </ac:picMkLst>
        </pc:picChg>
      </pc:sldChg>
      <pc:sldChg chg="addSp delSp modSp del mod">
        <pc:chgData name="Shaun Dylan Bradley" userId="2391b36f-9d7d-4f73-80e2-d127551f12a0" providerId="ADAL" clId="{35A03233-B0EA-4A64-8BF7-908E158AFF9F}" dt="2021-08-08T16:58:37.156" v="42" actId="47"/>
        <pc:sldMkLst>
          <pc:docMk/>
          <pc:sldMk cId="2412045215" sldId="378"/>
        </pc:sldMkLst>
        <pc:picChg chg="add del mod">
          <ac:chgData name="Shaun Dylan Bradley" userId="2391b36f-9d7d-4f73-80e2-d127551f12a0" providerId="ADAL" clId="{35A03233-B0EA-4A64-8BF7-908E158AFF9F}" dt="2021-08-08T16:58:19.491" v="39" actId="478"/>
          <ac:picMkLst>
            <pc:docMk/>
            <pc:sldMk cId="2412045215" sldId="378"/>
            <ac:picMk id="9" creationId="{0828732F-2FEB-42E0-BE81-1DB2C9113404}"/>
          </ac:picMkLst>
        </pc:picChg>
      </pc:sldChg>
      <pc:sldChg chg="addSp delSp modSp add mod modNotesTx">
        <pc:chgData name="Shaun Dylan Bradley" userId="2391b36f-9d7d-4f73-80e2-d127551f12a0" providerId="ADAL" clId="{35A03233-B0EA-4A64-8BF7-908E158AFF9F}" dt="2021-08-10T15:21:10.044" v="3055" actId="20577"/>
        <pc:sldMkLst>
          <pc:docMk/>
          <pc:sldMk cId="1244016523" sldId="381"/>
        </pc:sldMkLst>
        <pc:spChg chg="add del mod">
          <ac:chgData name="Shaun Dylan Bradley" userId="2391b36f-9d7d-4f73-80e2-d127551f12a0" providerId="ADAL" clId="{35A03233-B0EA-4A64-8BF7-908E158AFF9F}" dt="2021-08-08T18:01:40.275" v="373" actId="478"/>
          <ac:spMkLst>
            <pc:docMk/>
            <pc:sldMk cId="1244016523" sldId="381"/>
            <ac:spMk id="3" creationId="{FEEC43E8-21B2-4B60-B40D-530B9088DD62}"/>
          </ac:spMkLst>
        </pc:spChg>
        <pc:spChg chg="del mod">
          <ac:chgData name="Shaun Dylan Bradley" userId="2391b36f-9d7d-4f73-80e2-d127551f12a0" providerId="ADAL" clId="{35A03233-B0EA-4A64-8BF7-908E158AFF9F}" dt="2021-08-08T18:01:39.019" v="372" actId="478"/>
          <ac:spMkLst>
            <pc:docMk/>
            <pc:sldMk cId="1244016523" sldId="381"/>
            <ac:spMk id="6" creationId="{CB31F3D9-577A-4D21-8E95-788D5CFC5269}"/>
          </ac:spMkLst>
        </pc:spChg>
        <pc:spChg chg="mod">
          <ac:chgData name="Shaun Dylan Bradley" userId="2391b36f-9d7d-4f73-80e2-d127551f12a0" providerId="ADAL" clId="{35A03233-B0EA-4A64-8BF7-908E158AFF9F}" dt="2021-08-10T15:09:30.949" v="3008" actId="20577"/>
          <ac:spMkLst>
            <pc:docMk/>
            <pc:sldMk cId="1244016523" sldId="381"/>
            <ac:spMk id="8" creationId="{9026E9B0-9308-449D-AA36-1F0B90A7A0E9}"/>
          </ac:spMkLst>
        </pc:spChg>
        <pc:spChg chg="del">
          <ac:chgData name="Shaun Dylan Bradley" userId="2391b36f-9d7d-4f73-80e2-d127551f12a0" providerId="ADAL" clId="{35A03233-B0EA-4A64-8BF7-908E158AFF9F}" dt="2021-08-08T18:01:37.219" v="370" actId="478"/>
          <ac:spMkLst>
            <pc:docMk/>
            <pc:sldMk cId="1244016523" sldId="381"/>
            <ac:spMk id="9" creationId="{1F79D65A-4731-4939-A273-7B1BCC164E3B}"/>
          </ac:spMkLst>
        </pc:spChg>
        <pc:graphicFrameChg chg="mod modGraphic">
          <ac:chgData name="Shaun Dylan Bradley" userId="2391b36f-9d7d-4f73-80e2-d127551f12a0" providerId="ADAL" clId="{35A03233-B0EA-4A64-8BF7-908E158AFF9F}" dt="2021-08-08T18:55:55.444" v="1998" actId="20577"/>
          <ac:graphicFrameMkLst>
            <pc:docMk/>
            <pc:sldMk cId="1244016523" sldId="381"/>
            <ac:graphicFrameMk id="10" creationId="{25519B49-E11F-4257-82AD-A40CEAD2880F}"/>
          </ac:graphicFrameMkLst>
        </pc:graphicFrameChg>
        <pc:picChg chg="del">
          <ac:chgData name="Shaun Dylan Bradley" userId="2391b36f-9d7d-4f73-80e2-d127551f12a0" providerId="ADAL" clId="{35A03233-B0EA-4A64-8BF7-908E158AFF9F}" dt="2021-08-08T18:01:31.673" v="368" actId="478"/>
          <ac:picMkLst>
            <pc:docMk/>
            <pc:sldMk cId="1244016523" sldId="381"/>
            <ac:picMk id="5" creationId="{07B86F3D-A95C-42D7-A966-47D46A3D1AE3}"/>
          </ac:picMkLst>
        </pc:picChg>
      </pc:sldChg>
      <pc:sldChg chg="addSp delSp modSp add mod modNotesTx">
        <pc:chgData name="Shaun Dylan Bradley" userId="2391b36f-9d7d-4f73-80e2-d127551f12a0" providerId="ADAL" clId="{35A03233-B0EA-4A64-8BF7-908E158AFF9F}" dt="2021-08-10T15:21:05.494" v="3054" actId="20577"/>
        <pc:sldMkLst>
          <pc:docMk/>
          <pc:sldMk cId="1535188623" sldId="382"/>
        </pc:sldMkLst>
        <pc:spChg chg="mod">
          <ac:chgData name="Shaun Dylan Bradley" userId="2391b36f-9d7d-4f73-80e2-d127551f12a0" providerId="ADAL" clId="{35A03233-B0EA-4A64-8BF7-908E158AFF9F}" dt="2021-08-08T18:53:32.396" v="1865" actId="20577"/>
          <ac:spMkLst>
            <pc:docMk/>
            <pc:sldMk cId="1535188623" sldId="382"/>
            <ac:spMk id="6" creationId="{CB31F3D9-577A-4D21-8E95-788D5CFC5269}"/>
          </ac:spMkLst>
        </pc:spChg>
        <pc:spChg chg="mod">
          <ac:chgData name="Shaun Dylan Bradley" userId="2391b36f-9d7d-4f73-80e2-d127551f12a0" providerId="ADAL" clId="{35A03233-B0EA-4A64-8BF7-908E158AFF9F}" dt="2021-08-10T15:09:26.281" v="3000" actId="20577"/>
          <ac:spMkLst>
            <pc:docMk/>
            <pc:sldMk cId="1535188623" sldId="382"/>
            <ac:spMk id="8" creationId="{9026E9B0-9308-449D-AA36-1F0B90A7A0E9}"/>
          </ac:spMkLst>
        </pc:spChg>
        <pc:spChg chg="del">
          <ac:chgData name="Shaun Dylan Bradley" userId="2391b36f-9d7d-4f73-80e2-d127551f12a0" providerId="ADAL" clId="{35A03233-B0EA-4A64-8BF7-908E158AFF9F}" dt="2021-08-08T18:34:16.612" v="1138" actId="478"/>
          <ac:spMkLst>
            <pc:docMk/>
            <pc:sldMk cId="1535188623" sldId="382"/>
            <ac:spMk id="9" creationId="{1F79D65A-4731-4939-A273-7B1BCC164E3B}"/>
          </ac:spMkLst>
        </pc:spChg>
        <pc:spChg chg="add del mod">
          <ac:chgData name="Shaun Dylan Bradley" userId="2391b36f-9d7d-4f73-80e2-d127551f12a0" providerId="ADAL" clId="{35A03233-B0EA-4A64-8BF7-908E158AFF9F}" dt="2021-08-08T18:16:16.139" v="507"/>
          <ac:spMkLst>
            <pc:docMk/>
            <pc:sldMk cId="1535188623" sldId="382"/>
            <ac:spMk id="21" creationId="{CFC72395-0CDA-42C5-BB8F-86F3E5BD455B}"/>
          </ac:spMkLst>
        </pc:spChg>
        <pc:spChg chg="add mod">
          <ac:chgData name="Shaun Dylan Bradley" userId="2391b36f-9d7d-4f73-80e2-d127551f12a0" providerId="ADAL" clId="{35A03233-B0EA-4A64-8BF7-908E158AFF9F}" dt="2021-08-08T19:04:14.959" v="2550" actId="164"/>
          <ac:spMkLst>
            <pc:docMk/>
            <pc:sldMk cId="1535188623" sldId="382"/>
            <ac:spMk id="22" creationId="{C027B483-97D2-4F1B-BD67-1963DB556D73}"/>
          </ac:spMkLst>
        </pc:spChg>
        <pc:spChg chg="add del mod">
          <ac:chgData name="Shaun Dylan Bradley" userId="2391b36f-9d7d-4f73-80e2-d127551f12a0" providerId="ADAL" clId="{35A03233-B0EA-4A64-8BF7-908E158AFF9F}" dt="2021-08-08T18:24:28.635" v="674" actId="478"/>
          <ac:spMkLst>
            <pc:docMk/>
            <pc:sldMk cId="1535188623" sldId="382"/>
            <ac:spMk id="23" creationId="{A1F2BEC5-8BE1-45C6-9F51-B17FE27E8FB8}"/>
          </ac:spMkLst>
        </pc:spChg>
        <pc:spChg chg="add mod">
          <ac:chgData name="Shaun Dylan Bradley" userId="2391b36f-9d7d-4f73-80e2-d127551f12a0" providerId="ADAL" clId="{35A03233-B0EA-4A64-8BF7-908E158AFF9F}" dt="2021-08-08T19:04:14.959" v="2550" actId="164"/>
          <ac:spMkLst>
            <pc:docMk/>
            <pc:sldMk cId="1535188623" sldId="382"/>
            <ac:spMk id="24" creationId="{4691CA3D-2DCC-4CA1-B79D-0CE13E8FBEEE}"/>
          </ac:spMkLst>
        </pc:spChg>
        <pc:spChg chg="add mod">
          <ac:chgData name="Shaun Dylan Bradley" userId="2391b36f-9d7d-4f73-80e2-d127551f12a0" providerId="ADAL" clId="{35A03233-B0EA-4A64-8BF7-908E158AFF9F}" dt="2021-08-08T19:04:14.959" v="2550" actId="164"/>
          <ac:spMkLst>
            <pc:docMk/>
            <pc:sldMk cId="1535188623" sldId="382"/>
            <ac:spMk id="27" creationId="{63E786C6-ED27-4FE4-80C1-0CDF3938615F}"/>
          </ac:spMkLst>
        </pc:spChg>
        <pc:spChg chg="add del mod">
          <ac:chgData name="Shaun Dylan Bradley" userId="2391b36f-9d7d-4f73-80e2-d127551f12a0" providerId="ADAL" clId="{35A03233-B0EA-4A64-8BF7-908E158AFF9F}" dt="2021-08-08T18:32:57.712" v="1060" actId="478"/>
          <ac:spMkLst>
            <pc:docMk/>
            <pc:sldMk cId="1535188623" sldId="382"/>
            <ac:spMk id="34" creationId="{74B3BEF9-2AEB-4A84-987D-5E8F533A8D59}"/>
          </ac:spMkLst>
        </pc:spChg>
        <pc:spChg chg="add mod">
          <ac:chgData name="Shaun Dylan Bradley" userId="2391b36f-9d7d-4f73-80e2-d127551f12a0" providerId="ADAL" clId="{35A03233-B0EA-4A64-8BF7-908E158AFF9F}" dt="2021-08-08T18:34:09.681" v="1135" actId="164"/>
          <ac:spMkLst>
            <pc:docMk/>
            <pc:sldMk cId="1535188623" sldId="382"/>
            <ac:spMk id="35" creationId="{0E84E4FE-ACF9-40BF-ABA7-EF7E954423D6}"/>
          </ac:spMkLst>
        </pc:spChg>
        <pc:spChg chg="add mod">
          <ac:chgData name="Shaun Dylan Bradley" userId="2391b36f-9d7d-4f73-80e2-d127551f12a0" providerId="ADAL" clId="{35A03233-B0EA-4A64-8BF7-908E158AFF9F}" dt="2021-08-08T18:34:09.681" v="1135" actId="164"/>
          <ac:spMkLst>
            <pc:docMk/>
            <pc:sldMk cId="1535188623" sldId="382"/>
            <ac:spMk id="36" creationId="{F40951D6-EE5E-4034-A0BB-95A7D6A2E2F0}"/>
          </ac:spMkLst>
        </pc:spChg>
        <pc:spChg chg="add mod">
          <ac:chgData name="Shaun Dylan Bradley" userId="2391b36f-9d7d-4f73-80e2-d127551f12a0" providerId="ADAL" clId="{35A03233-B0EA-4A64-8BF7-908E158AFF9F}" dt="2021-08-08T18:34:38.986" v="1142" actId="255"/>
          <ac:spMkLst>
            <pc:docMk/>
            <pc:sldMk cId="1535188623" sldId="382"/>
            <ac:spMk id="37" creationId="{94806B6E-685C-4969-AED8-93E23D45FBDA}"/>
          </ac:spMkLst>
        </pc:spChg>
        <pc:spChg chg="add mod">
          <ac:chgData name="Shaun Dylan Bradley" userId="2391b36f-9d7d-4f73-80e2-d127551f12a0" providerId="ADAL" clId="{35A03233-B0EA-4A64-8BF7-908E158AFF9F}" dt="2021-08-08T18:34:42.915" v="1143" actId="255"/>
          <ac:spMkLst>
            <pc:docMk/>
            <pc:sldMk cId="1535188623" sldId="382"/>
            <ac:spMk id="38" creationId="{D8DF995B-38A2-4152-8369-A0B1744F8613}"/>
          </ac:spMkLst>
        </pc:spChg>
        <pc:spChg chg="add mod">
          <ac:chgData name="Shaun Dylan Bradley" userId="2391b36f-9d7d-4f73-80e2-d127551f12a0" providerId="ADAL" clId="{35A03233-B0EA-4A64-8BF7-908E158AFF9F}" dt="2021-08-08T19:04:14.959" v="2550" actId="164"/>
          <ac:spMkLst>
            <pc:docMk/>
            <pc:sldMk cId="1535188623" sldId="382"/>
            <ac:spMk id="51" creationId="{C856B2FC-1076-4116-A914-BE7B07BA4C83}"/>
          </ac:spMkLst>
        </pc:spChg>
        <pc:spChg chg="add del mod">
          <ac:chgData name="Shaun Dylan Bradley" userId="2391b36f-9d7d-4f73-80e2-d127551f12a0" providerId="ADAL" clId="{35A03233-B0EA-4A64-8BF7-908E158AFF9F}" dt="2021-08-08T18:48:30.619" v="1718" actId="478"/>
          <ac:spMkLst>
            <pc:docMk/>
            <pc:sldMk cId="1535188623" sldId="382"/>
            <ac:spMk id="69" creationId="{DA3E2B73-87D3-449F-AA03-2B5FFBC9E825}"/>
          </ac:spMkLst>
        </pc:spChg>
        <pc:spChg chg="add mod">
          <ac:chgData name="Shaun Dylan Bradley" userId="2391b36f-9d7d-4f73-80e2-d127551f12a0" providerId="ADAL" clId="{35A03233-B0EA-4A64-8BF7-908E158AFF9F}" dt="2021-08-08T19:04:14.959" v="2550" actId="164"/>
          <ac:spMkLst>
            <pc:docMk/>
            <pc:sldMk cId="1535188623" sldId="382"/>
            <ac:spMk id="70" creationId="{3A86199A-764D-4F7F-848B-D64002E6F2F1}"/>
          </ac:spMkLst>
        </pc:spChg>
        <pc:spChg chg="add mod">
          <ac:chgData name="Shaun Dylan Bradley" userId="2391b36f-9d7d-4f73-80e2-d127551f12a0" providerId="ADAL" clId="{35A03233-B0EA-4A64-8BF7-908E158AFF9F}" dt="2021-08-08T19:04:14.959" v="2550" actId="164"/>
          <ac:spMkLst>
            <pc:docMk/>
            <pc:sldMk cId="1535188623" sldId="382"/>
            <ac:spMk id="71" creationId="{35E08CFE-945E-4A35-95A0-F460703A185C}"/>
          </ac:spMkLst>
        </pc:spChg>
        <pc:spChg chg="add mod">
          <ac:chgData name="Shaun Dylan Bradley" userId="2391b36f-9d7d-4f73-80e2-d127551f12a0" providerId="ADAL" clId="{35A03233-B0EA-4A64-8BF7-908E158AFF9F}" dt="2021-08-08T19:04:14.959" v="2550" actId="164"/>
          <ac:spMkLst>
            <pc:docMk/>
            <pc:sldMk cId="1535188623" sldId="382"/>
            <ac:spMk id="78" creationId="{836B9393-7724-4399-BAD6-6AC4A5B1FBF9}"/>
          </ac:spMkLst>
        </pc:spChg>
        <pc:spChg chg="add mod">
          <ac:chgData name="Shaun Dylan Bradley" userId="2391b36f-9d7d-4f73-80e2-d127551f12a0" providerId="ADAL" clId="{35A03233-B0EA-4A64-8BF7-908E158AFF9F}" dt="2021-08-08T19:04:14.959" v="2550" actId="164"/>
          <ac:spMkLst>
            <pc:docMk/>
            <pc:sldMk cId="1535188623" sldId="382"/>
            <ac:spMk id="79" creationId="{7318EDB2-17D9-4A84-9E2B-E15F9F9FF03E}"/>
          </ac:spMkLst>
        </pc:spChg>
        <pc:spChg chg="add mod">
          <ac:chgData name="Shaun Dylan Bradley" userId="2391b36f-9d7d-4f73-80e2-d127551f12a0" providerId="ADAL" clId="{35A03233-B0EA-4A64-8BF7-908E158AFF9F}" dt="2021-08-08T19:04:14.959" v="2550" actId="164"/>
          <ac:spMkLst>
            <pc:docMk/>
            <pc:sldMk cId="1535188623" sldId="382"/>
            <ac:spMk id="80" creationId="{59A05FDC-2D06-4C75-A2C8-F68334F758F2}"/>
          </ac:spMkLst>
        </pc:spChg>
        <pc:spChg chg="add mod">
          <ac:chgData name="Shaun Dylan Bradley" userId="2391b36f-9d7d-4f73-80e2-d127551f12a0" providerId="ADAL" clId="{35A03233-B0EA-4A64-8BF7-908E158AFF9F}" dt="2021-08-08T19:04:14.959" v="2550" actId="164"/>
          <ac:spMkLst>
            <pc:docMk/>
            <pc:sldMk cId="1535188623" sldId="382"/>
            <ac:spMk id="81" creationId="{FCF5A533-71FC-4617-930E-3EAB02E64597}"/>
          </ac:spMkLst>
        </pc:spChg>
        <pc:grpChg chg="add mod">
          <ac:chgData name="Shaun Dylan Bradley" userId="2391b36f-9d7d-4f73-80e2-d127551f12a0" providerId="ADAL" clId="{35A03233-B0EA-4A64-8BF7-908E158AFF9F}" dt="2021-08-08T18:52:11.494" v="1795" actId="1076"/>
          <ac:grpSpMkLst>
            <pc:docMk/>
            <pc:sldMk cId="1535188623" sldId="382"/>
            <ac:grpSpMk id="39" creationId="{7FC14E43-6399-455B-9E61-551A9EFA8A95}"/>
          </ac:grpSpMkLst>
        </pc:grpChg>
        <pc:grpChg chg="add mod">
          <ac:chgData name="Shaun Dylan Bradley" userId="2391b36f-9d7d-4f73-80e2-d127551f12a0" providerId="ADAL" clId="{35A03233-B0EA-4A64-8BF7-908E158AFF9F}" dt="2021-08-08T19:04:18.079" v="2552" actId="1076"/>
          <ac:grpSpMkLst>
            <pc:docMk/>
            <pc:sldMk cId="1535188623" sldId="382"/>
            <ac:grpSpMk id="86" creationId="{E52F043F-2456-4D00-8EC1-3EB5BFE9EA11}"/>
          </ac:grpSpMkLst>
        </pc:grpChg>
        <pc:picChg chg="add del mod">
          <ac:chgData name="Shaun Dylan Bradley" userId="2391b36f-9d7d-4f73-80e2-d127551f12a0" providerId="ADAL" clId="{35A03233-B0EA-4A64-8BF7-908E158AFF9F}" dt="2021-08-08T18:25:21.396" v="683" actId="478"/>
          <ac:picMkLst>
            <pc:docMk/>
            <pc:sldMk cId="1535188623" sldId="382"/>
            <ac:picMk id="3" creationId="{7BFCC24D-3F1C-4BE6-9F66-0DA8023F500A}"/>
          </ac:picMkLst>
        </pc:picChg>
        <pc:picChg chg="del mod">
          <ac:chgData name="Shaun Dylan Bradley" userId="2391b36f-9d7d-4f73-80e2-d127551f12a0" providerId="ADAL" clId="{35A03233-B0EA-4A64-8BF7-908E158AFF9F}" dt="2021-08-08T18:10:12.976" v="476" actId="478"/>
          <ac:picMkLst>
            <pc:docMk/>
            <pc:sldMk cId="1535188623" sldId="382"/>
            <ac:picMk id="5" creationId="{07B86F3D-A95C-42D7-A966-47D46A3D1AE3}"/>
          </ac:picMkLst>
        </pc:picChg>
        <pc:picChg chg="add mod">
          <ac:chgData name="Shaun Dylan Bradley" userId="2391b36f-9d7d-4f73-80e2-d127551f12a0" providerId="ADAL" clId="{35A03233-B0EA-4A64-8BF7-908E158AFF9F}" dt="2021-08-08T19:04:14.959" v="2550" actId="164"/>
          <ac:picMkLst>
            <pc:docMk/>
            <pc:sldMk cId="1535188623" sldId="382"/>
            <ac:picMk id="26" creationId="{162828CA-F061-4CFB-82C4-48D885A0A2F3}"/>
          </ac:picMkLst>
        </pc:picChg>
        <pc:cxnChg chg="add del mod">
          <ac:chgData name="Shaun Dylan Bradley" userId="2391b36f-9d7d-4f73-80e2-d127551f12a0" providerId="ADAL" clId="{35A03233-B0EA-4A64-8BF7-908E158AFF9F}" dt="2021-08-08T18:15:42.496" v="495" actId="478"/>
          <ac:cxnSpMkLst>
            <pc:docMk/>
            <pc:sldMk cId="1535188623" sldId="382"/>
            <ac:cxnSpMk id="10" creationId="{B46E3F29-3F3F-47E4-8631-039538BEE776}"/>
          </ac:cxnSpMkLst>
        </pc:cxnChg>
        <pc:cxnChg chg="add del mod">
          <ac:chgData name="Shaun Dylan Bradley" userId="2391b36f-9d7d-4f73-80e2-d127551f12a0" providerId="ADAL" clId="{35A03233-B0EA-4A64-8BF7-908E158AFF9F}" dt="2021-08-08T18:15:46.030" v="497" actId="478"/>
          <ac:cxnSpMkLst>
            <pc:docMk/>
            <pc:sldMk cId="1535188623" sldId="382"/>
            <ac:cxnSpMk id="13" creationId="{46D9EBE8-C46D-456A-816B-804BA3C05B47}"/>
          </ac:cxnSpMkLst>
        </pc:cxnChg>
        <pc:cxnChg chg="add mod">
          <ac:chgData name="Shaun Dylan Bradley" userId="2391b36f-9d7d-4f73-80e2-d127551f12a0" providerId="ADAL" clId="{35A03233-B0EA-4A64-8BF7-908E158AFF9F}" dt="2021-08-08T19:04:14.959" v="2550" actId="164"/>
          <ac:cxnSpMkLst>
            <pc:docMk/>
            <pc:sldMk cId="1535188623" sldId="382"/>
            <ac:cxnSpMk id="17" creationId="{D9327899-0FCB-4390-9D68-15D656B8475E}"/>
          </ac:cxnSpMkLst>
        </pc:cxnChg>
        <pc:cxnChg chg="add mod">
          <ac:chgData name="Shaun Dylan Bradley" userId="2391b36f-9d7d-4f73-80e2-d127551f12a0" providerId="ADAL" clId="{35A03233-B0EA-4A64-8BF7-908E158AFF9F}" dt="2021-08-08T19:04:14.959" v="2550" actId="164"/>
          <ac:cxnSpMkLst>
            <pc:docMk/>
            <pc:sldMk cId="1535188623" sldId="382"/>
            <ac:cxnSpMk id="19" creationId="{4D6F43AF-8FD0-4416-B3E0-502E4DD2438F}"/>
          </ac:cxnSpMkLst>
        </pc:cxnChg>
        <pc:cxnChg chg="add mod">
          <ac:chgData name="Shaun Dylan Bradley" userId="2391b36f-9d7d-4f73-80e2-d127551f12a0" providerId="ADAL" clId="{35A03233-B0EA-4A64-8BF7-908E158AFF9F}" dt="2021-08-08T19:04:14.959" v="2550" actId="164"/>
          <ac:cxnSpMkLst>
            <pc:docMk/>
            <pc:sldMk cId="1535188623" sldId="382"/>
            <ac:cxnSpMk id="29" creationId="{CFC67FBE-6B10-4ACA-889D-52436C3157D8}"/>
          </ac:cxnSpMkLst>
        </pc:cxnChg>
        <pc:cxnChg chg="add mod">
          <ac:chgData name="Shaun Dylan Bradley" userId="2391b36f-9d7d-4f73-80e2-d127551f12a0" providerId="ADAL" clId="{35A03233-B0EA-4A64-8BF7-908E158AFF9F}" dt="2021-08-08T19:04:14.959" v="2550" actId="164"/>
          <ac:cxnSpMkLst>
            <pc:docMk/>
            <pc:sldMk cId="1535188623" sldId="382"/>
            <ac:cxnSpMk id="31" creationId="{BFF2F465-94F0-4DD7-B12F-F8267E36D63A}"/>
          </ac:cxnSpMkLst>
        </pc:cxnChg>
        <pc:cxnChg chg="add del mod">
          <ac:chgData name="Shaun Dylan Bradley" userId="2391b36f-9d7d-4f73-80e2-d127551f12a0" providerId="ADAL" clId="{35A03233-B0EA-4A64-8BF7-908E158AFF9F}" dt="2021-08-08T18:46:36.929" v="1686" actId="478"/>
          <ac:cxnSpMkLst>
            <pc:docMk/>
            <pc:sldMk cId="1535188623" sldId="382"/>
            <ac:cxnSpMk id="41" creationId="{EA39099C-ECE3-4B41-BC40-C131A97E9732}"/>
          </ac:cxnSpMkLst>
        </pc:cxnChg>
        <pc:cxnChg chg="add del mod">
          <ac:chgData name="Shaun Dylan Bradley" userId="2391b36f-9d7d-4f73-80e2-d127551f12a0" providerId="ADAL" clId="{35A03233-B0EA-4A64-8BF7-908E158AFF9F}" dt="2021-08-08T18:46:36.500" v="1685" actId="478"/>
          <ac:cxnSpMkLst>
            <pc:docMk/>
            <pc:sldMk cId="1535188623" sldId="382"/>
            <ac:cxnSpMk id="44" creationId="{62A650EF-9C00-4041-ABFF-51CB0F130A5C}"/>
          </ac:cxnSpMkLst>
        </pc:cxnChg>
        <pc:cxnChg chg="add del mod">
          <ac:chgData name="Shaun Dylan Bradley" userId="2391b36f-9d7d-4f73-80e2-d127551f12a0" providerId="ADAL" clId="{35A03233-B0EA-4A64-8BF7-908E158AFF9F}" dt="2021-08-08T18:46:35.866" v="1684" actId="478"/>
          <ac:cxnSpMkLst>
            <pc:docMk/>
            <pc:sldMk cId="1535188623" sldId="382"/>
            <ac:cxnSpMk id="45" creationId="{1438CF9D-FC56-45E1-B9F2-9C311C11F2BC}"/>
          </ac:cxnSpMkLst>
        </pc:cxnChg>
        <pc:cxnChg chg="add mod">
          <ac:chgData name="Shaun Dylan Bradley" userId="2391b36f-9d7d-4f73-80e2-d127551f12a0" providerId="ADAL" clId="{35A03233-B0EA-4A64-8BF7-908E158AFF9F}" dt="2021-08-08T19:04:14.959" v="2550" actId="164"/>
          <ac:cxnSpMkLst>
            <pc:docMk/>
            <pc:sldMk cId="1535188623" sldId="382"/>
            <ac:cxnSpMk id="46" creationId="{91E469A0-3D1F-4B4F-B1EB-4524369604A1}"/>
          </ac:cxnSpMkLst>
        </pc:cxnChg>
        <pc:cxnChg chg="add del mod">
          <ac:chgData name="Shaun Dylan Bradley" userId="2391b36f-9d7d-4f73-80e2-d127551f12a0" providerId="ADAL" clId="{35A03233-B0EA-4A64-8BF7-908E158AFF9F}" dt="2021-08-08T18:46:17.386" v="1676"/>
          <ac:cxnSpMkLst>
            <pc:docMk/>
            <pc:sldMk cId="1535188623" sldId="382"/>
            <ac:cxnSpMk id="48" creationId="{518615C2-A066-4314-8D57-C0CF9DE45FCB}"/>
          </ac:cxnSpMkLst>
        </pc:cxnChg>
        <pc:cxnChg chg="add mod">
          <ac:chgData name="Shaun Dylan Bradley" userId="2391b36f-9d7d-4f73-80e2-d127551f12a0" providerId="ADAL" clId="{35A03233-B0EA-4A64-8BF7-908E158AFF9F}" dt="2021-08-08T19:04:14.959" v="2550" actId="164"/>
          <ac:cxnSpMkLst>
            <pc:docMk/>
            <pc:sldMk cId="1535188623" sldId="382"/>
            <ac:cxnSpMk id="49" creationId="{D08722D8-5EE5-4CB6-969E-384D1C85DA72}"/>
          </ac:cxnSpMkLst>
        </pc:cxnChg>
        <pc:cxnChg chg="add mod">
          <ac:chgData name="Shaun Dylan Bradley" userId="2391b36f-9d7d-4f73-80e2-d127551f12a0" providerId="ADAL" clId="{35A03233-B0EA-4A64-8BF7-908E158AFF9F}" dt="2021-08-08T19:04:14.959" v="2550" actId="164"/>
          <ac:cxnSpMkLst>
            <pc:docMk/>
            <pc:sldMk cId="1535188623" sldId="382"/>
            <ac:cxnSpMk id="50" creationId="{75220E03-E0B6-4393-9361-05AE848F59E4}"/>
          </ac:cxnSpMkLst>
        </pc:cxnChg>
        <pc:cxnChg chg="add mod">
          <ac:chgData name="Shaun Dylan Bradley" userId="2391b36f-9d7d-4f73-80e2-d127551f12a0" providerId="ADAL" clId="{35A03233-B0EA-4A64-8BF7-908E158AFF9F}" dt="2021-08-08T19:04:14.959" v="2550" actId="164"/>
          <ac:cxnSpMkLst>
            <pc:docMk/>
            <pc:sldMk cId="1535188623" sldId="382"/>
            <ac:cxnSpMk id="53" creationId="{CDC8C69D-D292-4631-9E91-577A6C996CF7}"/>
          </ac:cxnSpMkLst>
        </pc:cxnChg>
        <pc:cxnChg chg="add mod">
          <ac:chgData name="Shaun Dylan Bradley" userId="2391b36f-9d7d-4f73-80e2-d127551f12a0" providerId="ADAL" clId="{35A03233-B0EA-4A64-8BF7-908E158AFF9F}" dt="2021-08-08T19:04:14.959" v="2550" actId="164"/>
          <ac:cxnSpMkLst>
            <pc:docMk/>
            <pc:sldMk cId="1535188623" sldId="382"/>
            <ac:cxnSpMk id="55" creationId="{AC5CF7F3-41A5-4DCD-B11B-85D2A71399D4}"/>
          </ac:cxnSpMkLst>
        </pc:cxnChg>
        <pc:cxnChg chg="add mod">
          <ac:chgData name="Shaun Dylan Bradley" userId="2391b36f-9d7d-4f73-80e2-d127551f12a0" providerId="ADAL" clId="{35A03233-B0EA-4A64-8BF7-908E158AFF9F}" dt="2021-08-08T19:04:14.959" v="2550" actId="164"/>
          <ac:cxnSpMkLst>
            <pc:docMk/>
            <pc:sldMk cId="1535188623" sldId="382"/>
            <ac:cxnSpMk id="61" creationId="{B9E69667-BFAB-44FC-B021-5D396EAF8959}"/>
          </ac:cxnSpMkLst>
        </pc:cxnChg>
        <pc:cxnChg chg="add del mod">
          <ac:chgData name="Shaun Dylan Bradley" userId="2391b36f-9d7d-4f73-80e2-d127551f12a0" providerId="ADAL" clId="{35A03233-B0EA-4A64-8BF7-908E158AFF9F}" dt="2021-08-08T18:47:50.292" v="1710" actId="478"/>
          <ac:cxnSpMkLst>
            <pc:docMk/>
            <pc:sldMk cId="1535188623" sldId="382"/>
            <ac:cxnSpMk id="63" creationId="{302A8EAA-E219-4080-B57F-04ADFB95B009}"/>
          </ac:cxnSpMkLst>
        </pc:cxnChg>
        <pc:cxnChg chg="add mod">
          <ac:chgData name="Shaun Dylan Bradley" userId="2391b36f-9d7d-4f73-80e2-d127551f12a0" providerId="ADAL" clId="{35A03233-B0EA-4A64-8BF7-908E158AFF9F}" dt="2021-08-08T19:04:14.959" v="2550" actId="164"/>
          <ac:cxnSpMkLst>
            <pc:docMk/>
            <pc:sldMk cId="1535188623" sldId="382"/>
            <ac:cxnSpMk id="66" creationId="{0FAB754A-8788-447D-8C3A-482BDCC3DDA6}"/>
          </ac:cxnSpMkLst>
        </pc:cxnChg>
        <pc:cxnChg chg="add mod">
          <ac:chgData name="Shaun Dylan Bradley" userId="2391b36f-9d7d-4f73-80e2-d127551f12a0" providerId="ADAL" clId="{35A03233-B0EA-4A64-8BF7-908E158AFF9F}" dt="2021-08-08T19:04:14.959" v="2550" actId="164"/>
          <ac:cxnSpMkLst>
            <pc:docMk/>
            <pc:sldMk cId="1535188623" sldId="382"/>
            <ac:cxnSpMk id="73" creationId="{CB0D6E92-E43F-4FEB-BB8E-6E8736C99F53}"/>
          </ac:cxnSpMkLst>
        </pc:cxnChg>
        <pc:cxnChg chg="add mod">
          <ac:chgData name="Shaun Dylan Bradley" userId="2391b36f-9d7d-4f73-80e2-d127551f12a0" providerId="ADAL" clId="{35A03233-B0EA-4A64-8BF7-908E158AFF9F}" dt="2021-08-08T19:04:14.959" v="2550" actId="164"/>
          <ac:cxnSpMkLst>
            <pc:docMk/>
            <pc:sldMk cId="1535188623" sldId="382"/>
            <ac:cxnSpMk id="76" creationId="{994ED752-97BD-4E11-9A0D-A1521008A15E}"/>
          </ac:cxnSpMkLst>
        </pc:cxnChg>
        <pc:cxnChg chg="add mod">
          <ac:chgData name="Shaun Dylan Bradley" userId="2391b36f-9d7d-4f73-80e2-d127551f12a0" providerId="ADAL" clId="{35A03233-B0EA-4A64-8BF7-908E158AFF9F}" dt="2021-08-08T19:04:14.959" v="2550" actId="164"/>
          <ac:cxnSpMkLst>
            <pc:docMk/>
            <pc:sldMk cId="1535188623" sldId="382"/>
            <ac:cxnSpMk id="82" creationId="{1D84924A-1034-488F-BD0F-FD14E14A8797}"/>
          </ac:cxnSpMkLst>
        </pc:cxnChg>
        <pc:cxnChg chg="add mod">
          <ac:chgData name="Shaun Dylan Bradley" userId="2391b36f-9d7d-4f73-80e2-d127551f12a0" providerId="ADAL" clId="{35A03233-B0EA-4A64-8BF7-908E158AFF9F}" dt="2021-08-08T19:04:14.959" v="2550" actId="164"/>
          <ac:cxnSpMkLst>
            <pc:docMk/>
            <pc:sldMk cId="1535188623" sldId="382"/>
            <ac:cxnSpMk id="84" creationId="{3FB9E69D-0072-4C43-89D9-923B9A8F18C8}"/>
          </ac:cxnSpMkLst>
        </pc:cxnChg>
        <pc:cxnChg chg="add mod">
          <ac:chgData name="Shaun Dylan Bradley" userId="2391b36f-9d7d-4f73-80e2-d127551f12a0" providerId="ADAL" clId="{35A03233-B0EA-4A64-8BF7-908E158AFF9F}" dt="2021-08-08T19:04:14.959" v="2550" actId="164"/>
          <ac:cxnSpMkLst>
            <pc:docMk/>
            <pc:sldMk cId="1535188623" sldId="382"/>
            <ac:cxnSpMk id="85" creationId="{FF09D993-8F38-4425-9609-338A1FE35533}"/>
          </ac:cxnSpMkLst>
        </pc:cxnChg>
      </pc:sldChg>
    </pc:docChg>
  </pc:docChgLst>
  <pc:docChgLst>
    <pc:chgData name="Amy Zhang" userId="S::wx5zhang@uwaterloo.ca::b8d76e21-bd74-494e-a137-c2a05d867f38" providerId="AD" clId="Web-{63E0E5C3-56BB-F192-8C7C-269210B8080B}"/>
    <pc:docChg chg="addSld modSld sldOrd">
      <pc:chgData name="Amy Zhang" userId="S::wx5zhang@uwaterloo.ca::b8d76e21-bd74-494e-a137-c2a05d867f38" providerId="AD" clId="Web-{63E0E5C3-56BB-F192-8C7C-269210B8080B}" dt="2022-04-21T18:11:56.381" v="1827" actId="20577"/>
      <pc:docMkLst>
        <pc:docMk/>
      </pc:docMkLst>
      <pc:sldChg chg="modNotes">
        <pc:chgData name="Amy Zhang" userId="S::wx5zhang@uwaterloo.ca::b8d76e21-bd74-494e-a137-c2a05d867f38" providerId="AD" clId="Web-{63E0E5C3-56BB-F192-8C7C-269210B8080B}" dt="2022-04-21T16:51:07.068" v="1"/>
        <pc:sldMkLst>
          <pc:docMk/>
          <pc:sldMk cId="1291644704" sldId="267"/>
        </pc:sldMkLst>
      </pc:sldChg>
      <pc:sldChg chg="modSp modNotes">
        <pc:chgData name="Amy Zhang" userId="S::wx5zhang@uwaterloo.ca::b8d76e21-bd74-494e-a137-c2a05d867f38" providerId="AD" clId="Web-{63E0E5C3-56BB-F192-8C7C-269210B8080B}" dt="2022-04-21T18:11:56.381" v="1827" actId="20577"/>
        <pc:sldMkLst>
          <pc:docMk/>
          <pc:sldMk cId="608896630" sldId="301"/>
        </pc:sldMkLst>
        <pc:spChg chg="mod">
          <ac:chgData name="Amy Zhang" userId="S::wx5zhang@uwaterloo.ca::b8d76e21-bd74-494e-a137-c2a05d867f38" providerId="AD" clId="Web-{63E0E5C3-56BB-F192-8C7C-269210B8080B}" dt="2022-04-21T18:11:56.381" v="1827" actId="20577"/>
          <ac:spMkLst>
            <pc:docMk/>
            <pc:sldMk cId="608896630" sldId="301"/>
            <ac:spMk id="3" creationId="{42EFC054-9454-42F8-939F-44A2D449971E}"/>
          </ac:spMkLst>
        </pc:spChg>
        <pc:spChg chg="mod">
          <ac:chgData name="Amy Zhang" userId="S::wx5zhang@uwaterloo.ca::b8d76e21-bd74-494e-a137-c2a05d867f38" providerId="AD" clId="Web-{63E0E5C3-56BB-F192-8C7C-269210B8080B}" dt="2022-04-21T18:10:33.505" v="1773" actId="20577"/>
          <ac:spMkLst>
            <pc:docMk/>
            <pc:sldMk cId="608896630" sldId="301"/>
            <ac:spMk id="6" creationId="{9BF2DCCB-E30A-4298-9ECA-2F1C6D3D63C8}"/>
          </ac:spMkLst>
        </pc:spChg>
        <pc:spChg chg="mod">
          <ac:chgData name="Amy Zhang" userId="S::wx5zhang@uwaterloo.ca::b8d76e21-bd74-494e-a137-c2a05d867f38" providerId="AD" clId="Web-{63E0E5C3-56BB-F192-8C7C-269210B8080B}" dt="2022-04-21T18:11:31.631" v="1816" actId="20577"/>
          <ac:spMkLst>
            <pc:docMk/>
            <pc:sldMk cId="608896630" sldId="301"/>
            <ac:spMk id="7" creationId="{CD318192-0A84-4AA4-BA02-9C526D50C14C}"/>
          </ac:spMkLst>
        </pc:spChg>
      </pc:sldChg>
      <pc:sldChg chg="addSp delSp modSp">
        <pc:chgData name="Amy Zhang" userId="S::wx5zhang@uwaterloo.ca::b8d76e21-bd74-494e-a137-c2a05d867f38" providerId="AD" clId="Web-{63E0E5C3-56BB-F192-8C7C-269210B8080B}" dt="2022-04-21T18:07:37.346" v="1715"/>
        <pc:sldMkLst>
          <pc:docMk/>
          <pc:sldMk cId="2123771392" sldId="356"/>
        </pc:sldMkLst>
        <pc:spChg chg="del mod">
          <ac:chgData name="Amy Zhang" userId="S::wx5zhang@uwaterloo.ca::b8d76e21-bd74-494e-a137-c2a05d867f38" providerId="AD" clId="Web-{63E0E5C3-56BB-F192-8C7C-269210B8080B}" dt="2022-04-21T18:07:34.377" v="1714"/>
          <ac:spMkLst>
            <pc:docMk/>
            <pc:sldMk cId="2123771392" sldId="356"/>
            <ac:spMk id="2" creationId="{2C91694C-E969-41D0-A7A9-CFA99F54FEDE}"/>
          </ac:spMkLst>
        </pc:spChg>
        <pc:spChg chg="add del mod">
          <ac:chgData name="Amy Zhang" userId="S::wx5zhang@uwaterloo.ca::b8d76e21-bd74-494e-a137-c2a05d867f38" providerId="AD" clId="Web-{63E0E5C3-56BB-F192-8C7C-269210B8080B}" dt="2022-04-21T16:58:06.981" v="53"/>
          <ac:spMkLst>
            <pc:docMk/>
            <pc:sldMk cId="2123771392" sldId="356"/>
            <ac:spMk id="4" creationId="{6CDFE7D0-B785-B42F-00E6-B71CA4BEA23A}"/>
          </ac:spMkLst>
        </pc:spChg>
        <pc:spChg chg="add del mod">
          <ac:chgData name="Amy Zhang" userId="S::wx5zhang@uwaterloo.ca::b8d76e21-bd74-494e-a137-c2a05d867f38" providerId="AD" clId="Web-{63E0E5C3-56BB-F192-8C7C-269210B8080B}" dt="2022-04-21T18:07:37.346" v="1715"/>
          <ac:spMkLst>
            <pc:docMk/>
            <pc:sldMk cId="2123771392" sldId="356"/>
            <ac:spMk id="9" creationId="{EA1E2837-7131-18E5-2773-D7AE82A017D9}"/>
          </ac:spMkLst>
        </pc:spChg>
        <pc:picChg chg="add mod">
          <ac:chgData name="Amy Zhang" userId="S::wx5zhang@uwaterloo.ca::b8d76e21-bd74-494e-a137-c2a05d867f38" providerId="AD" clId="Web-{63E0E5C3-56BB-F192-8C7C-269210B8080B}" dt="2022-04-21T16:58:25.450" v="57" actId="14100"/>
          <ac:picMkLst>
            <pc:docMk/>
            <pc:sldMk cId="2123771392" sldId="356"/>
            <ac:picMk id="5" creationId="{A5286214-F393-DECD-8FF8-B63754BBA5DF}"/>
          </ac:picMkLst>
        </pc:picChg>
      </pc:sldChg>
      <pc:sldChg chg="delAnim">
        <pc:chgData name="Amy Zhang" userId="S::wx5zhang@uwaterloo.ca::b8d76e21-bd74-494e-a137-c2a05d867f38" providerId="AD" clId="Web-{63E0E5C3-56BB-F192-8C7C-269210B8080B}" dt="2022-04-21T16:56:13.229" v="41"/>
        <pc:sldMkLst>
          <pc:docMk/>
          <pc:sldMk cId="2858070169" sldId="390"/>
        </pc:sldMkLst>
      </pc:sldChg>
      <pc:sldChg chg="delAnim">
        <pc:chgData name="Amy Zhang" userId="S::wx5zhang@uwaterloo.ca::b8d76e21-bd74-494e-a137-c2a05d867f38" providerId="AD" clId="Web-{63E0E5C3-56BB-F192-8C7C-269210B8080B}" dt="2022-04-21T16:56:17.432" v="42"/>
        <pc:sldMkLst>
          <pc:docMk/>
          <pc:sldMk cId="3336460116" sldId="391"/>
        </pc:sldMkLst>
      </pc:sldChg>
      <pc:sldChg chg="delAnim">
        <pc:chgData name="Amy Zhang" userId="S::wx5zhang@uwaterloo.ca::b8d76e21-bd74-494e-a137-c2a05d867f38" providerId="AD" clId="Web-{63E0E5C3-56BB-F192-8C7C-269210B8080B}" dt="2022-04-21T16:56:21.088" v="43"/>
        <pc:sldMkLst>
          <pc:docMk/>
          <pc:sldMk cId="3987199014" sldId="392"/>
        </pc:sldMkLst>
      </pc:sldChg>
      <pc:sldChg chg="delAnim">
        <pc:chgData name="Amy Zhang" userId="S::wx5zhang@uwaterloo.ca::b8d76e21-bd74-494e-a137-c2a05d867f38" providerId="AD" clId="Web-{63E0E5C3-56BB-F192-8C7C-269210B8080B}" dt="2022-04-21T16:56:07.619" v="40"/>
        <pc:sldMkLst>
          <pc:docMk/>
          <pc:sldMk cId="1407736490" sldId="394"/>
        </pc:sldMkLst>
      </pc:sldChg>
      <pc:sldChg chg="addSp delSp modSp modNotes">
        <pc:chgData name="Amy Zhang" userId="S::wx5zhang@uwaterloo.ca::b8d76e21-bd74-494e-a137-c2a05d867f38" providerId="AD" clId="Web-{63E0E5C3-56BB-F192-8C7C-269210B8080B}" dt="2022-04-21T17:41:06.679" v="1473"/>
        <pc:sldMkLst>
          <pc:docMk/>
          <pc:sldMk cId="2037686495" sldId="396"/>
        </pc:sldMkLst>
        <pc:spChg chg="add mod">
          <ac:chgData name="Amy Zhang" userId="S::wx5zhang@uwaterloo.ca::b8d76e21-bd74-494e-a137-c2a05d867f38" providerId="AD" clId="Web-{63E0E5C3-56BB-F192-8C7C-269210B8080B}" dt="2022-04-21T17:37:46.645" v="1319" actId="1076"/>
          <ac:spMkLst>
            <pc:docMk/>
            <pc:sldMk cId="2037686495" sldId="396"/>
            <ac:spMk id="5" creationId="{1D09C923-BF9A-0CEE-CE06-A2E98853B355}"/>
          </ac:spMkLst>
        </pc:spChg>
        <pc:spChg chg="add mod">
          <ac:chgData name="Amy Zhang" userId="S::wx5zhang@uwaterloo.ca::b8d76e21-bd74-494e-a137-c2a05d867f38" providerId="AD" clId="Web-{63E0E5C3-56BB-F192-8C7C-269210B8080B}" dt="2022-04-21T17:39:10.724" v="1338"/>
          <ac:spMkLst>
            <pc:docMk/>
            <pc:sldMk cId="2037686495" sldId="396"/>
            <ac:spMk id="12" creationId="{15E82EC7-9DE4-7086-1E4E-6266B7F10503}"/>
          </ac:spMkLst>
        </pc:spChg>
        <pc:graphicFrameChg chg="mod modGraphic">
          <ac:chgData name="Amy Zhang" userId="S::wx5zhang@uwaterloo.ca::b8d76e21-bd74-494e-a137-c2a05d867f38" providerId="AD" clId="Web-{63E0E5C3-56BB-F192-8C7C-269210B8080B}" dt="2022-04-21T17:35:35.314" v="1309" actId="1076"/>
          <ac:graphicFrameMkLst>
            <pc:docMk/>
            <pc:sldMk cId="2037686495" sldId="396"/>
            <ac:graphicFrameMk id="13" creationId="{16F78FA6-73F5-445E-93A9-DB47745C34E5}"/>
          </ac:graphicFrameMkLst>
        </pc:graphicFrameChg>
        <pc:picChg chg="add mod">
          <ac:chgData name="Amy Zhang" userId="S::wx5zhang@uwaterloo.ca::b8d76e21-bd74-494e-a137-c2a05d867f38" providerId="AD" clId="Web-{63E0E5C3-56BB-F192-8C7C-269210B8080B}" dt="2022-04-21T17:35:43.658" v="1310" actId="1076"/>
          <ac:picMkLst>
            <pc:docMk/>
            <pc:sldMk cId="2037686495" sldId="396"/>
            <ac:picMk id="2" creationId="{94985E34-6B45-4A0F-BE7F-B82C82D1D4EA}"/>
          </ac:picMkLst>
        </pc:picChg>
        <pc:picChg chg="add del">
          <ac:chgData name="Amy Zhang" userId="S::wx5zhang@uwaterloo.ca::b8d76e21-bd74-494e-a137-c2a05d867f38" providerId="AD" clId="Web-{63E0E5C3-56BB-F192-8C7C-269210B8080B}" dt="2022-04-21T17:37:09.410" v="1312"/>
          <ac:picMkLst>
            <pc:docMk/>
            <pc:sldMk cId="2037686495" sldId="396"/>
            <ac:picMk id="4" creationId="{83DC0D73-D924-5186-6049-93983BCC3A56}"/>
          </ac:picMkLst>
        </pc:picChg>
      </pc:sldChg>
      <pc:sldChg chg="modSp">
        <pc:chgData name="Amy Zhang" userId="S::wx5zhang@uwaterloo.ca::b8d76e21-bd74-494e-a137-c2a05d867f38" providerId="AD" clId="Web-{63E0E5C3-56BB-F192-8C7C-269210B8080B}" dt="2022-04-21T17:07:10.599" v="238" actId="20577"/>
        <pc:sldMkLst>
          <pc:docMk/>
          <pc:sldMk cId="2323660570" sldId="400"/>
        </pc:sldMkLst>
        <pc:spChg chg="mod">
          <ac:chgData name="Amy Zhang" userId="S::wx5zhang@uwaterloo.ca::b8d76e21-bd74-494e-a137-c2a05d867f38" providerId="AD" clId="Web-{63E0E5C3-56BB-F192-8C7C-269210B8080B}" dt="2022-04-21T17:07:10.599" v="238" actId="20577"/>
          <ac:spMkLst>
            <pc:docMk/>
            <pc:sldMk cId="2323660570" sldId="400"/>
            <ac:spMk id="3" creationId="{997210F5-044D-4D5C-946F-4E58159FD80A}"/>
          </ac:spMkLst>
        </pc:spChg>
      </pc:sldChg>
      <pc:sldChg chg="modNotes">
        <pc:chgData name="Amy Zhang" userId="S::wx5zhang@uwaterloo.ca::b8d76e21-bd74-494e-a137-c2a05d867f38" providerId="AD" clId="Web-{63E0E5C3-56BB-F192-8C7C-269210B8080B}" dt="2022-04-21T16:51:48.834" v="8"/>
        <pc:sldMkLst>
          <pc:docMk/>
          <pc:sldMk cId="17712731" sldId="403"/>
        </pc:sldMkLst>
      </pc:sldChg>
      <pc:sldChg chg="modSp modNotes">
        <pc:chgData name="Amy Zhang" userId="S::wx5zhang@uwaterloo.ca::b8d76e21-bd74-494e-a137-c2a05d867f38" providerId="AD" clId="Web-{63E0E5C3-56BB-F192-8C7C-269210B8080B}" dt="2022-04-21T16:52:59.788" v="24"/>
        <pc:sldMkLst>
          <pc:docMk/>
          <pc:sldMk cId="2389404589" sldId="405"/>
        </pc:sldMkLst>
        <pc:spChg chg="mod">
          <ac:chgData name="Amy Zhang" userId="S::wx5zhang@uwaterloo.ca::b8d76e21-bd74-494e-a137-c2a05d867f38" providerId="AD" clId="Web-{63E0E5C3-56BB-F192-8C7C-269210B8080B}" dt="2022-04-21T16:52:11.162" v="15" actId="20577"/>
          <ac:spMkLst>
            <pc:docMk/>
            <pc:sldMk cId="2389404589" sldId="405"/>
            <ac:spMk id="12" creationId="{7D84C952-4DD4-442B-AE0B-1AF63BBCE4E0}"/>
          </ac:spMkLst>
        </pc:spChg>
      </pc:sldChg>
      <pc:sldChg chg="modSp delAnim modAnim modNotes">
        <pc:chgData name="Amy Zhang" userId="S::wx5zhang@uwaterloo.ca::b8d76e21-bd74-494e-a137-c2a05d867f38" providerId="AD" clId="Web-{63E0E5C3-56BB-F192-8C7C-269210B8080B}" dt="2022-04-21T17:00:51.796" v="90" actId="1076"/>
        <pc:sldMkLst>
          <pc:docMk/>
          <pc:sldMk cId="1961357644" sldId="406"/>
        </pc:sldMkLst>
        <pc:spChg chg="mod">
          <ac:chgData name="Amy Zhang" userId="S::wx5zhang@uwaterloo.ca::b8d76e21-bd74-494e-a137-c2a05d867f38" providerId="AD" clId="Web-{63E0E5C3-56BB-F192-8C7C-269210B8080B}" dt="2022-04-21T16:59:54.107" v="67" actId="20577"/>
          <ac:spMkLst>
            <pc:docMk/>
            <pc:sldMk cId="1961357644" sldId="406"/>
            <ac:spMk id="9" creationId="{10701266-FD8C-4CD2-9F9B-0923CC1AE587}"/>
          </ac:spMkLst>
        </pc:spChg>
        <pc:spChg chg="mod">
          <ac:chgData name="Amy Zhang" userId="S::wx5zhang@uwaterloo.ca::b8d76e21-bd74-494e-a137-c2a05d867f38" providerId="AD" clId="Web-{63E0E5C3-56BB-F192-8C7C-269210B8080B}" dt="2022-04-21T17:00:21.373" v="76" actId="20577"/>
          <ac:spMkLst>
            <pc:docMk/>
            <pc:sldMk cId="1961357644" sldId="406"/>
            <ac:spMk id="10" creationId="{AB9D402B-6443-4134-9F84-E31A0C3B515E}"/>
          </ac:spMkLst>
        </pc:spChg>
        <pc:spChg chg="mod">
          <ac:chgData name="Amy Zhang" userId="S::wx5zhang@uwaterloo.ca::b8d76e21-bd74-494e-a137-c2a05d867f38" providerId="AD" clId="Web-{63E0E5C3-56BB-F192-8C7C-269210B8080B}" dt="2022-04-21T17:00:51.796" v="90" actId="1076"/>
          <ac:spMkLst>
            <pc:docMk/>
            <pc:sldMk cId="1961357644" sldId="406"/>
            <ac:spMk id="11" creationId="{744E034F-0E6A-4F08-AB56-2094E669A86D}"/>
          </ac:spMkLst>
        </pc:spChg>
      </pc:sldChg>
      <pc:sldChg chg="modNotes">
        <pc:chgData name="Amy Zhang" userId="S::wx5zhang@uwaterloo.ca::b8d76e21-bd74-494e-a137-c2a05d867f38" providerId="AD" clId="Web-{63E0E5C3-56BB-F192-8C7C-269210B8080B}" dt="2022-04-21T16:54:01.586" v="28"/>
        <pc:sldMkLst>
          <pc:docMk/>
          <pc:sldMk cId="765634781" sldId="407"/>
        </pc:sldMkLst>
      </pc:sldChg>
      <pc:sldChg chg="modNotes">
        <pc:chgData name="Amy Zhang" userId="S::wx5zhang@uwaterloo.ca::b8d76e21-bd74-494e-a137-c2a05d867f38" providerId="AD" clId="Web-{63E0E5C3-56BB-F192-8C7C-269210B8080B}" dt="2022-04-21T16:53:45.289" v="26"/>
        <pc:sldMkLst>
          <pc:docMk/>
          <pc:sldMk cId="1714229249" sldId="408"/>
        </pc:sldMkLst>
      </pc:sldChg>
      <pc:sldChg chg="addSp modSp modNotes">
        <pc:chgData name="Amy Zhang" userId="S::wx5zhang@uwaterloo.ca::b8d76e21-bd74-494e-a137-c2a05d867f38" providerId="AD" clId="Web-{63E0E5C3-56BB-F192-8C7C-269210B8080B}" dt="2022-04-21T17:05:02.050" v="217" actId="1076"/>
        <pc:sldMkLst>
          <pc:docMk/>
          <pc:sldMk cId="1641842672" sldId="411"/>
        </pc:sldMkLst>
        <pc:spChg chg="add mod">
          <ac:chgData name="Amy Zhang" userId="S::wx5zhang@uwaterloo.ca::b8d76e21-bd74-494e-a137-c2a05d867f38" providerId="AD" clId="Web-{63E0E5C3-56BB-F192-8C7C-269210B8080B}" dt="2022-04-21T17:04:28.565" v="171" actId="1076"/>
          <ac:spMkLst>
            <pc:docMk/>
            <pc:sldMk cId="1641842672" sldId="411"/>
            <ac:spMk id="3" creationId="{6F7F4E1E-9733-D22B-5080-2150C7007360}"/>
          </ac:spMkLst>
        </pc:spChg>
        <pc:spChg chg="add mod">
          <ac:chgData name="Amy Zhang" userId="S::wx5zhang@uwaterloo.ca::b8d76e21-bd74-494e-a137-c2a05d867f38" providerId="AD" clId="Web-{63E0E5C3-56BB-F192-8C7C-269210B8080B}" dt="2022-04-21T17:05:02.050" v="217" actId="1076"/>
          <ac:spMkLst>
            <pc:docMk/>
            <pc:sldMk cId="1641842672" sldId="411"/>
            <ac:spMk id="13" creationId="{92750DED-FFF5-6352-9385-53147C4BF50C}"/>
          </ac:spMkLst>
        </pc:spChg>
        <pc:picChg chg="mod">
          <ac:chgData name="Amy Zhang" userId="S::wx5zhang@uwaterloo.ca::b8d76e21-bd74-494e-a137-c2a05d867f38" providerId="AD" clId="Web-{63E0E5C3-56BB-F192-8C7C-269210B8080B}" dt="2022-04-21T17:03:51.674" v="129" actId="1076"/>
          <ac:picMkLst>
            <pc:docMk/>
            <pc:sldMk cId="1641842672" sldId="411"/>
            <ac:picMk id="7" creationId="{01A2DEA9-2991-4BC4-BEE2-5435FAAFBD3F}"/>
          </ac:picMkLst>
        </pc:picChg>
      </pc:sldChg>
      <pc:sldChg chg="modNotes">
        <pc:chgData name="Amy Zhang" userId="S::wx5zhang@uwaterloo.ca::b8d76e21-bd74-494e-a137-c2a05d867f38" providerId="AD" clId="Web-{63E0E5C3-56BB-F192-8C7C-269210B8080B}" dt="2022-04-21T16:51:31.084" v="6"/>
        <pc:sldMkLst>
          <pc:docMk/>
          <pc:sldMk cId="1449518957" sldId="412"/>
        </pc:sldMkLst>
      </pc:sldChg>
      <pc:sldChg chg="addSp modSp modNotes">
        <pc:chgData name="Amy Zhang" userId="S::wx5zhang@uwaterloo.ca::b8d76e21-bd74-494e-a137-c2a05d867f38" providerId="AD" clId="Web-{63E0E5C3-56BB-F192-8C7C-269210B8080B}" dt="2022-04-21T17:03:30.689" v="128" actId="1076"/>
        <pc:sldMkLst>
          <pc:docMk/>
          <pc:sldMk cId="1834505671" sldId="414"/>
        </pc:sldMkLst>
        <pc:spChg chg="add mod ord">
          <ac:chgData name="Amy Zhang" userId="S::wx5zhang@uwaterloo.ca::b8d76e21-bd74-494e-a137-c2a05d867f38" providerId="AD" clId="Web-{63E0E5C3-56BB-F192-8C7C-269210B8080B}" dt="2022-04-21T17:03:10.251" v="124"/>
          <ac:spMkLst>
            <pc:docMk/>
            <pc:sldMk cId="1834505671" sldId="414"/>
            <ac:spMk id="4" creationId="{9E17ED99-9131-AFA2-78F8-408A7E42AEEF}"/>
          </ac:spMkLst>
        </pc:spChg>
        <pc:spChg chg="mod">
          <ac:chgData name="Amy Zhang" userId="S::wx5zhang@uwaterloo.ca::b8d76e21-bd74-494e-a137-c2a05d867f38" providerId="AD" clId="Web-{63E0E5C3-56BB-F192-8C7C-269210B8080B}" dt="2022-04-21T17:01:49.484" v="101" actId="1076"/>
          <ac:spMkLst>
            <pc:docMk/>
            <pc:sldMk cId="1834505671" sldId="414"/>
            <ac:spMk id="6" creationId="{D85C4572-DB56-4413-B315-53099F21634A}"/>
          </ac:spMkLst>
        </pc:spChg>
        <pc:spChg chg="mod">
          <ac:chgData name="Amy Zhang" userId="S::wx5zhang@uwaterloo.ca::b8d76e21-bd74-494e-a137-c2a05d867f38" providerId="AD" clId="Web-{63E0E5C3-56BB-F192-8C7C-269210B8080B}" dt="2022-04-21T17:02:39.594" v="114" actId="1076"/>
          <ac:spMkLst>
            <pc:docMk/>
            <pc:sldMk cId="1834505671" sldId="414"/>
            <ac:spMk id="9" creationId="{47F4AAC8-CD54-4B47-91E7-FC3611301980}"/>
          </ac:spMkLst>
        </pc:spChg>
        <pc:spChg chg="mod">
          <ac:chgData name="Amy Zhang" userId="S::wx5zhang@uwaterloo.ca::b8d76e21-bd74-494e-a137-c2a05d867f38" providerId="AD" clId="Web-{63E0E5C3-56BB-F192-8C7C-269210B8080B}" dt="2022-04-21T17:02:45.657" v="116" actId="1076"/>
          <ac:spMkLst>
            <pc:docMk/>
            <pc:sldMk cId="1834505671" sldId="414"/>
            <ac:spMk id="10" creationId="{240D33FD-8186-4FA1-984E-9DE07C50C884}"/>
          </ac:spMkLst>
        </pc:spChg>
        <pc:picChg chg="add mod">
          <ac:chgData name="Amy Zhang" userId="S::wx5zhang@uwaterloo.ca::b8d76e21-bd74-494e-a137-c2a05d867f38" providerId="AD" clId="Web-{63E0E5C3-56BB-F192-8C7C-269210B8080B}" dt="2022-04-21T17:03:30.689" v="128" actId="1076"/>
          <ac:picMkLst>
            <pc:docMk/>
            <pc:sldMk cId="1834505671" sldId="414"/>
            <ac:picMk id="3" creationId="{77B5FDD1-BF80-ADF3-EFBC-E3C245AF2554}"/>
          </ac:picMkLst>
        </pc:picChg>
        <pc:picChg chg="mod">
          <ac:chgData name="Amy Zhang" userId="S::wx5zhang@uwaterloo.ca::b8d76e21-bd74-494e-a137-c2a05d867f38" providerId="AD" clId="Web-{63E0E5C3-56BB-F192-8C7C-269210B8080B}" dt="2022-04-21T17:02:42.110" v="115" actId="1076"/>
          <ac:picMkLst>
            <pc:docMk/>
            <pc:sldMk cId="1834505671" sldId="414"/>
            <ac:picMk id="7" creationId="{6F656783-09E1-4A2D-A710-B50AA7B7AC42}"/>
          </ac:picMkLst>
        </pc:picChg>
        <pc:picChg chg="mod">
          <ac:chgData name="Amy Zhang" userId="S::wx5zhang@uwaterloo.ca::b8d76e21-bd74-494e-a137-c2a05d867f38" providerId="AD" clId="Web-{63E0E5C3-56BB-F192-8C7C-269210B8080B}" dt="2022-04-21T17:02:39.579" v="113" actId="1076"/>
          <ac:picMkLst>
            <pc:docMk/>
            <pc:sldMk cId="1834505671" sldId="414"/>
            <ac:picMk id="8" creationId="{CC405EFA-F07A-4B72-A7F2-EBA18197DDB4}"/>
          </ac:picMkLst>
        </pc:picChg>
      </pc:sldChg>
      <pc:sldChg chg="addSp modSp modNotes">
        <pc:chgData name="Amy Zhang" userId="S::wx5zhang@uwaterloo.ca::b8d76e21-bd74-494e-a137-c2a05d867f38" providerId="AD" clId="Web-{63E0E5C3-56BB-F192-8C7C-269210B8080B}" dt="2022-04-21T18:01:56.559" v="1710" actId="1076"/>
        <pc:sldMkLst>
          <pc:docMk/>
          <pc:sldMk cId="3838161109" sldId="415"/>
        </pc:sldMkLst>
        <pc:spChg chg="add mod">
          <ac:chgData name="Amy Zhang" userId="S::wx5zhang@uwaterloo.ca::b8d76e21-bd74-494e-a137-c2a05d867f38" providerId="AD" clId="Web-{63E0E5C3-56BB-F192-8C7C-269210B8080B}" dt="2022-04-21T18:01:56.559" v="1710" actId="1076"/>
          <ac:spMkLst>
            <pc:docMk/>
            <pc:sldMk cId="3838161109" sldId="415"/>
            <ac:spMk id="6" creationId="{14EBF071-0AA4-540A-C528-D3D9D9EB5727}"/>
          </ac:spMkLst>
        </pc:spChg>
        <pc:picChg chg="add mod">
          <ac:chgData name="Amy Zhang" userId="S::wx5zhang@uwaterloo.ca::b8d76e21-bd74-494e-a137-c2a05d867f38" providerId="AD" clId="Web-{63E0E5C3-56BB-F192-8C7C-269210B8080B}" dt="2022-04-21T17:05:28.613" v="221" actId="1076"/>
          <ac:picMkLst>
            <pc:docMk/>
            <pc:sldMk cId="3838161109" sldId="415"/>
            <ac:picMk id="3" creationId="{149BFCEC-37B6-D6BC-EF6C-17446354357E}"/>
          </ac:picMkLst>
        </pc:picChg>
        <pc:picChg chg="add mod">
          <ac:chgData name="Amy Zhang" userId="S::wx5zhang@uwaterloo.ca::b8d76e21-bd74-494e-a137-c2a05d867f38" providerId="AD" clId="Web-{63E0E5C3-56BB-F192-8C7C-269210B8080B}" dt="2022-04-21T17:05:50.129" v="227" actId="1076"/>
          <ac:picMkLst>
            <pc:docMk/>
            <pc:sldMk cId="3838161109" sldId="415"/>
            <ac:picMk id="4" creationId="{E98BD908-8386-1F38-C849-DA6E497FF08D}"/>
          </ac:picMkLst>
        </pc:picChg>
      </pc:sldChg>
      <pc:sldChg chg="modNotes">
        <pc:chgData name="Amy Zhang" userId="S::wx5zhang@uwaterloo.ca::b8d76e21-bd74-494e-a137-c2a05d867f38" providerId="AD" clId="Web-{63E0E5C3-56BB-F192-8C7C-269210B8080B}" dt="2022-04-21T16:57:08.027" v="45"/>
        <pc:sldMkLst>
          <pc:docMk/>
          <pc:sldMk cId="2878258360" sldId="419"/>
        </pc:sldMkLst>
      </pc:sldChg>
      <pc:sldChg chg="modNotes">
        <pc:chgData name="Amy Zhang" userId="S::wx5zhang@uwaterloo.ca::b8d76e21-bd74-494e-a137-c2a05d867f38" providerId="AD" clId="Web-{63E0E5C3-56BB-F192-8C7C-269210B8080B}" dt="2022-04-21T16:57:31.386" v="47"/>
        <pc:sldMkLst>
          <pc:docMk/>
          <pc:sldMk cId="698112976" sldId="420"/>
        </pc:sldMkLst>
      </pc:sldChg>
      <pc:sldChg chg="modSp modNotes">
        <pc:chgData name="Amy Zhang" userId="S::wx5zhang@uwaterloo.ca::b8d76e21-bd74-494e-a137-c2a05d867f38" providerId="AD" clId="Web-{63E0E5C3-56BB-F192-8C7C-269210B8080B}" dt="2022-04-21T17:12:44.870" v="457"/>
        <pc:sldMkLst>
          <pc:docMk/>
          <pc:sldMk cId="1635923374" sldId="424"/>
        </pc:sldMkLst>
        <pc:spChg chg="mod">
          <ac:chgData name="Amy Zhang" userId="S::wx5zhang@uwaterloo.ca::b8d76e21-bd74-494e-a137-c2a05d867f38" providerId="AD" clId="Web-{63E0E5C3-56BB-F192-8C7C-269210B8080B}" dt="2022-04-21T17:09:55.992" v="244" actId="20577"/>
          <ac:spMkLst>
            <pc:docMk/>
            <pc:sldMk cId="1635923374" sldId="424"/>
            <ac:spMk id="2" creationId="{6C154B3B-2A78-4459-BD83-D82426C8970A}"/>
          </ac:spMkLst>
        </pc:spChg>
      </pc:sldChg>
      <pc:sldChg chg="modNotes">
        <pc:chgData name="Amy Zhang" userId="S::wx5zhang@uwaterloo.ca::b8d76e21-bd74-494e-a137-c2a05d867f38" providerId="AD" clId="Web-{63E0E5C3-56BB-F192-8C7C-269210B8080B}" dt="2022-04-21T17:33:01.171" v="1287"/>
        <pc:sldMkLst>
          <pc:docMk/>
          <pc:sldMk cId="140782208" sldId="427"/>
        </pc:sldMkLst>
      </pc:sldChg>
      <pc:sldChg chg="modNotes">
        <pc:chgData name="Amy Zhang" userId="S::wx5zhang@uwaterloo.ca::b8d76e21-bd74-494e-a137-c2a05d867f38" providerId="AD" clId="Web-{63E0E5C3-56BB-F192-8C7C-269210B8080B}" dt="2022-04-21T16:57:55.996" v="51"/>
        <pc:sldMkLst>
          <pc:docMk/>
          <pc:sldMk cId="3498657152" sldId="433"/>
        </pc:sldMkLst>
      </pc:sldChg>
      <pc:sldChg chg="modNotes">
        <pc:chgData name="Amy Zhang" userId="S::wx5zhang@uwaterloo.ca::b8d76e21-bd74-494e-a137-c2a05d867f38" providerId="AD" clId="Web-{63E0E5C3-56BB-F192-8C7C-269210B8080B}" dt="2022-04-21T16:54:22.399" v="30"/>
        <pc:sldMkLst>
          <pc:docMk/>
          <pc:sldMk cId="4228074979" sldId="439"/>
        </pc:sldMkLst>
      </pc:sldChg>
      <pc:sldChg chg="delSp modNotes">
        <pc:chgData name="Amy Zhang" userId="S::wx5zhang@uwaterloo.ca::b8d76e21-bd74-494e-a137-c2a05d867f38" providerId="AD" clId="Web-{63E0E5C3-56BB-F192-8C7C-269210B8080B}" dt="2022-04-21T17:06:30.583" v="228"/>
        <pc:sldMkLst>
          <pc:docMk/>
          <pc:sldMk cId="2660814081" sldId="442"/>
        </pc:sldMkLst>
        <pc:spChg chg="del">
          <ac:chgData name="Amy Zhang" userId="S::wx5zhang@uwaterloo.ca::b8d76e21-bd74-494e-a137-c2a05d867f38" providerId="AD" clId="Web-{63E0E5C3-56BB-F192-8C7C-269210B8080B}" dt="2022-04-21T17:06:30.583" v="228"/>
          <ac:spMkLst>
            <pc:docMk/>
            <pc:sldMk cId="2660814081" sldId="442"/>
            <ac:spMk id="4" creationId="{9668C637-B8B2-4BBA-9F1B-2DF91DE333E4}"/>
          </ac:spMkLst>
        </pc:spChg>
      </pc:sldChg>
      <pc:sldChg chg="ord">
        <pc:chgData name="Amy Zhang" userId="S::wx5zhang@uwaterloo.ca::b8d76e21-bd74-494e-a137-c2a05d867f38" providerId="AD" clId="Web-{63E0E5C3-56BB-F192-8C7C-269210B8080B}" dt="2022-04-21T18:10:55.255" v="1785"/>
        <pc:sldMkLst>
          <pc:docMk/>
          <pc:sldMk cId="4161320638" sldId="443"/>
        </pc:sldMkLst>
      </pc:sldChg>
      <pc:sldChg chg="addSp delSp modSp new modNotes">
        <pc:chgData name="Amy Zhang" userId="S::wx5zhang@uwaterloo.ca::b8d76e21-bd74-494e-a137-c2a05d867f38" providerId="AD" clId="Web-{63E0E5C3-56BB-F192-8C7C-269210B8080B}" dt="2022-04-21T17:29:47.043" v="852"/>
        <pc:sldMkLst>
          <pc:docMk/>
          <pc:sldMk cId="2223213563" sldId="446"/>
        </pc:sldMkLst>
        <pc:spChg chg="mod">
          <ac:chgData name="Amy Zhang" userId="S::wx5zhang@uwaterloo.ca::b8d76e21-bd74-494e-a137-c2a05d867f38" providerId="AD" clId="Web-{63E0E5C3-56BB-F192-8C7C-269210B8080B}" dt="2022-04-21T17:25:44.727" v="473" actId="20577"/>
          <ac:spMkLst>
            <pc:docMk/>
            <pc:sldMk cId="2223213563" sldId="446"/>
            <ac:spMk id="2" creationId="{1EF4EB84-06C6-C9C7-7753-2D466EFDE1BF}"/>
          </ac:spMkLst>
        </pc:spChg>
        <pc:spChg chg="del">
          <ac:chgData name="Amy Zhang" userId="S::wx5zhang@uwaterloo.ca::b8d76e21-bd74-494e-a137-c2a05d867f38" providerId="AD" clId="Web-{63E0E5C3-56BB-F192-8C7C-269210B8080B}" dt="2022-04-21T17:25:46.930" v="474"/>
          <ac:spMkLst>
            <pc:docMk/>
            <pc:sldMk cId="2223213563" sldId="446"/>
            <ac:spMk id="3" creationId="{AA38CCD2-30ED-9B85-AA99-C4E46881CC4C}"/>
          </ac:spMkLst>
        </pc:spChg>
        <pc:spChg chg="add mod">
          <ac:chgData name="Amy Zhang" userId="S::wx5zhang@uwaterloo.ca::b8d76e21-bd74-494e-a137-c2a05d867f38" providerId="AD" clId="Web-{63E0E5C3-56BB-F192-8C7C-269210B8080B}" dt="2022-04-21T17:27:01.993" v="541" actId="20577"/>
          <ac:spMkLst>
            <pc:docMk/>
            <pc:sldMk cId="2223213563" sldId="446"/>
            <ac:spMk id="7" creationId="{87069099-0EBE-9E8E-EC16-E5D309F8528D}"/>
          </ac:spMkLst>
        </pc:spChg>
        <pc:spChg chg="add mod">
          <ac:chgData name="Amy Zhang" userId="S::wx5zhang@uwaterloo.ca::b8d76e21-bd74-494e-a137-c2a05d867f38" providerId="AD" clId="Web-{63E0E5C3-56BB-F192-8C7C-269210B8080B}" dt="2022-04-21T17:28:13.104" v="574" actId="1076"/>
          <ac:spMkLst>
            <pc:docMk/>
            <pc:sldMk cId="2223213563" sldId="446"/>
            <ac:spMk id="10" creationId="{B6626771-5CE2-A2B9-AFCD-857FDE39FDA1}"/>
          </ac:spMkLst>
        </pc:spChg>
        <pc:picChg chg="add mod">
          <ac:chgData name="Amy Zhang" userId="S::wx5zhang@uwaterloo.ca::b8d76e21-bd74-494e-a137-c2a05d867f38" providerId="AD" clId="Web-{63E0E5C3-56BB-F192-8C7C-269210B8080B}" dt="2022-04-21T17:27:11.791" v="543" actId="1076"/>
          <ac:picMkLst>
            <pc:docMk/>
            <pc:sldMk cId="2223213563" sldId="446"/>
            <ac:picMk id="8" creationId="{6600C5D5-C900-FE02-0686-31B5E004BDE4}"/>
          </ac:picMkLst>
        </pc:picChg>
        <pc:picChg chg="add del mod">
          <ac:chgData name="Amy Zhang" userId="S::wx5zhang@uwaterloo.ca::b8d76e21-bd74-494e-a137-c2a05d867f38" providerId="AD" clId="Web-{63E0E5C3-56BB-F192-8C7C-269210B8080B}" dt="2022-04-21T17:27:28.338" v="546"/>
          <ac:picMkLst>
            <pc:docMk/>
            <pc:sldMk cId="2223213563" sldId="446"/>
            <ac:picMk id="9" creationId="{4F480D18-87A3-1B1E-81EA-E7E03A4B6EEC}"/>
          </ac:picMkLst>
        </pc:picChg>
      </pc:sldChg>
      <pc:sldChg chg="modSp add replId">
        <pc:chgData name="Amy Zhang" userId="S::wx5zhang@uwaterloo.ca::b8d76e21-bd74-494e-a137-c2a05d867f38" providerId="AD" clId="Web-{63E0E5C3-56BB-F192-8C7C-269210B8080B}" dt="2022-04-21T18:11:17.896" v="1800" actId="1076"/>
        <pc:sldMkLst>
          <pc:docMk/>
          <pc:sldMk cId="3266026032" sldId="447"/>
        </pc:sldMkLst>
        <pc:spChg chg="mod">
          <ac:chgData name="Amy Zhang" userId="S::wx5zhang@uwaterloo.ca::b8d76e21-bd74-494e-a137-c2a05d867f38" providerId="AD" clId="Web-{63E0E5C3-56BB-F192-8C7C-269210B8080B}" dt="2022-04-21T18:11:17.896" v="1800" actId="1076"/>
          <ac:spMkLst>
            <pc:docMk/>
            <pc:sldMk cId="3266026032" sldId="447"/>
            <ac:spMk id="7" creationId="{9A3594F4-01DC-EAE3-CC43-63D585424E49}"/>
          </ac:spMkLst>
        </pc:spChg>
        <pc:picChg chg="mod">
          <ac:chgData name="Amy Zhang" userId="S::wx5zhang@uwaterloo.ca::b8d76e21-bd74-494e-a137-c2a05d867f38" providerId="AD" clId="Web-{63E0E5C3-56BB-F192-8C7C-269210B8080B}" dt="2022-04-21T18:11:11.693" v="1799" actId="1076"/>
          <ac:picMkLst>
            <pc:docMk/>
            <pc:sldMk cId="3266026032" sldId="447"/>
            <ac:picMk id="17" creationId="{D006B93C-8E1C-45BD-9732-CAAEFF76B346}"/>
          </ac:picMkLst>
        </pc:picChg>
      </pc:sldChg>
    </pc:docChg>
  </pc:docChgLst>
  <pc:docChgLst>
    <pc:chgData name="Vivian Ngoc Tram Mai" userId="S::vntmai@uwaterloo.ca::074e3baa-1e56-448e-9b31-0d099314f1f5" providerId="AD" clId="Web-{9F80A96B-32B6-4F24-063E-651B2265DE16}"/>
    <pc:docChg chg="modSld">
      <pc:chgData name="Vivian Ngoc Tram Mai" userId="S::vntmai@uwaterloo.ca::074e3baa-1e56-448e-9b31-0d099314f1f5" providerId="AD" clId="Web-{9F80A96B-32B6-4F24-063E-651B2265DE16}" dt="2022-11-29T16:27:08.593" v="1" actId="1076"/>
      <pc:docMkLst>
        <pc:docMk/>
      </pc:docMkLst>
      <pc:sldChg chg="modSp">
        <pc:chgData name="Vivian Ngoc Tram Mai" userId="S::vntmai@uwaterloo.ca::074e3baa-1e56-448e-9b31-0d099314f1f5" providerId="AD" clId="Web-{9F80A96B-32B6-4F24-063E-651B2265DE16}" dt="2022-11-29T16:27:08.593" v="1" actId="1076"/>
        <pc:sldMkLst>
          <pc:docMk/>
          <pc:sldMk cId="2323660570" sldId="400"/>
        </pc:sldMkLst>
        <pc:spChg chg="mod">
          <ac:chgData name="Vivian Ngoc Tram Mai" userId="S::vntmai@uwaterloo.ca::074e3baa-1e56-448e-9b31-0d099314f1f5" providerId="AD" clId="Web-{9F80A96B-32B6-4F24-063E-651B2265DE16}" dt="2022-11-29T16:27:08.593" v="1" actId="1076"/>
          <ac:spMkLst>
            <pc:docMk/>
            <pc:sldMk cId="2323660570" sldId="400"/>
            <ac:spMk id="2" creationId="{6C154B3B-2A78-4459-BD83-D82426C8970A}"/>
          </ac:spMkLst>
        </pc:spChg>
      </pc:sldChg>
    </pc:docChg>
  </pc:docChgLst>
  <pc:docChgLst>
    <pc:chgData name="Amy Zhang" userId="S::wx5zhang@uwaterloo.ca::b8d76e21-bd74-494e-a137-c2a05d867f38" providerId="AD" clId="Web-{3A85E488-EF00-ADA9-8006-CB07104F5589}"/>
    <pc:docChg chg="addSld modSld">
      <pc:chgData name="Amy Zhang" userId="S::wx5zhang@uwaterloo.ca::b8d76e21-bd74-494e-a137-c2a05d867f38" providerId="AD" clId="Web-{3A85E488-EF00-ADA9-8006-CB07104F5589}" dt="2021-08-06T19:46:41.947" v="47" actId="1076"/>
      <pc:docMkLst>
        <pc:docMk/>
      </pc:docMkLst>
      <pc:sldChg chg="modSp">
        <pc:chgData name="Amy Zhang" userId="S::wx5zhang@uwaterloo.ca::b8d76e21-bd74-494e-a137-c2a05d867f38" providerId="AD" clId="Web-{3A85E488-EF00-ADA9-8006-CB07104F5589}" dt="2021-08-06T19:43:42.978" v="22" actId="20577"/>
        <pc:sldMkLst>
          <pc:docMk/>
          <pc:sldMk cId="1291644704" sldId="267"/>
        </pc:sldMkLst>
        <pc:spChg chg="mod">
          <ac:chgData name="Amy Zhang" userId="S::wx5zhang@uwaterloo.ca::b8d76e21-bd74-494e-a137-c2a05d867f38" providerId="AD" clId="Web-{3A85E488-EF00-ADA9-8006-CB07104F5589}" dt="2021-08-06T19:43:42.978" v="22" actId="20577"/>
          <ac:spMkLst>
            <pc:docMk/>
            <pc:sldMk cId="1291644704" sldId="267"/>
            <ac:spMk id="13" creationId="{5E114737-F617-46B1-A0E5-E3F549C43E74}"/>
          </ac:spMkLst>
        </pc:spChg>
      </pc:sldChg>
      <pc:sldChg chg="addSp delSp modSp add replId">
        <pc:chgData name="Amy Zhang" userId="S::wx5zhang@uwaterloo.ca::b8d76e21-bd74-494e-a137-c2a05d867f38" providerId="AD" clId="Web-{3A85E488-EF00-ADA9-8006-CB07104F5589}" dt="2021-08-06T19:46:41.947" v="47" actId="1076"/>
        <pc:sldMkLst>
          <pc:docMk/>
          <pc:sldMk cId="1906584167" sldId="369"/>
        </pc:sldMkLst>
        <pc:spChg chg="mod">
          <ac:chgData name="Amy Zhang" userId="S::wx5zhang@uwaterloo.ca::b8d76e21-bd74-494e-a137-c2a05d867f38" providerId="AD" clId="Web-{3A85E488-EF00-ADA9-8006-CB07104F5589}" dt="2021-08-06T19:45:28.947" v="36" actId="20577"/>
          <ac:spMkLst>
            <pc:docMk/>
            <pc:sldMk cId="1906584167" sldId="369"/>
            <ac:spMk id="2" creationId="{C209A43B-A06C-49B2-BEBC-62F2BC5CCE94}"/>
          </ac:spMkLst>
        </pc:spChg>
        <pc:spChg chg="del">
          <ac:chgData name="Amy Zhang" userId="S::wx5zhang@uwaterloo.ca::b8d76e21-bd74-494e-a137-c2a05d867f38" providerId="AD" clId="Web-{3A85E488-EF00-ADA9-8006-CB07104F5589}" dt="2021-08-06T19:45:32.744" v="37"/>
          <ac:spMkLst>
            <pc:docMk/>
            <pc:sldMk cId="1906584167" sldId="369"/>
            <ac:spMk id="3" creationId="{42EFC054-9454-42F8-939F-44A2D449971E}"/>
          </ac:spMkLst>
        </pc:spChg>
        <pc:spChg chg="del">
          <ac:chgData name="Amy Zhang" userId="S::wx5zhang@uwaterloo.ca::b8d76e21-bd74-494e-a137-c2a05d867f38" providerId="AD" clId="Web-{3A85E488-EF00-ADA9-8006-CB07104F5589}" dt="2021-08-06T19:45:37.275" v="39"/>
          <ac:spMkLst>
            <pc:docMk/>
            <pc:sldMk cId="1906584167" sldId="369"/>
            <ac:spMk id="6" creationId="{9BF2DCCB-E30A-4298-9ECA-2F1C6D3D63C8}"/>
          </ac:spMkLst>
        </pc:spChg>
        <pc:spChg chg="add del mod">
          <ac:chgData name="Amy Zhang" userId="S::wx5zhang@uwaterloo.ca::b8d76e21-bd74-494e-a137-c2a05d867f38" providerId="AD" clId="Web-{3A85E488-EF00-ADA9-8006-CB07104F5589}" dt="2021-08-06T19:45:35.119" v="38"/>
          <ac:spMkLst>
            <pc:docMk/>
            <pc:sldMk cId="1906584167" sldId="369"/>
            <ac:spMk id="7" creationId="{A644AFDA-E595-4B50-A56E-F708F4BC7C66}"/>
          </ac:spMkLst>
        </pc:spChg>
        <pc:picChg chg="add mod">
          <ac:chgData name="Amy Zhang" userId="S::wx5zhang@uwaterloo.ca::b8d76e21-bd74-494e-a137-c2a05d867f38" providerId="AD" clId="Web-{3A85E488-EF00-ADA9-8006-CB07104F5589}" dt="2021-08-06T19:46:41.947" v="47" actId="1076"/>
          <ac:picMkLst>
            <pc:docMk/>
            <pc:sldMk cId="1906584167" sldId="369"/>
            <ac:picMk id="8" creationId="{756530E5-4976-417B-9EE3-FCBCD3BE0F03}"/>
          </ac:picMkLst>
        </pc:picChg>
      </pc:sldChg>
    </pc:docChg>
  </pc:docChgLst>
  <pc:docChgLst>
    <pc:chgData name="Amy Zhang" userId="S::wx5zhang@uwaterloo.ca::b8d76e21-bd74-494e-a137-c2a05d867f38" providerId="AD" clId="Web-{D518B4E9-255C-5325-B36E-20EBEB7BE38A}"/>
    <pc:docChg chg="addSld delSld modSld">
      <pc:chgData name="Amy Zhang" userId="S::wx5zhang@uwaterloo.ca::b8d76e21-bd74-494e-a137-c2a05d867f38" providerId="AD" clId="Web-{D518B4E9-255C-5325-B36E-20EBEB7BE38A}" dt="2021-07-21T05:45:05.208" v="4668"/>
      <pc:docMkLst>
        <pc:docMk/>
      </pc:docMkLst>
      <pc:sldChg chg="modSp modNotes">
        <pc:chgData name="Amy Zhang" userId="S::wx5zhang@uwaterloo.ca::b8d76e21-bd74-494e-a137-c2a05d867f38" providerId="AD" clId="Web-{D518B4E9-255C-5325-B36E-20EBEB7BE38A}" dt="2021-07-21T02:08:38.884" v="128"/>
        <pc:sldMkLst>
          <pc:docMk/>
          <pc:sldMk cId="1291644704" sldId="267"/>
        </pc:sldMkLst>
        <pc:spChg chg="mod">
          <ac:chgData name="Amy Zhang" userId="S::wx5zhang@uwaterloo.ca::b8d76e21-bd74-494e-a137-c2a05d867f38" providerId="AD" clId="Web-{D518B4E9-255C-5325-B36E-20EBEB7BE38A}" dt="2021-07-21T02:07:53.943" v="0" actId="20577"/>
          <ac:spMkLst>
            <pc:docMk/>
            <pc:sldMk cId="1291644704" sldId="267"/>
            <ac:spMk id="13" creationId="{5E114737-F617-46B1-A0E5-E3F549C43E74}"/>
          </ac:spMkLst>
        </pc:spChg>
      </pc:sldChg>
      <pc:sldChg chg="modSp modNotes">
        <pc:chgData name="Amy Zhang" userId="S::wx5zhang@uwaterloo.ca::b8d76e21-bd74-494e-a137-c2a05d867f38" providerId="AD" clId="Web-{D518B4E9-255C-5325-B36E-20EBEB7BE38A}" dt="2021-07-21T02:52:02.576" v="2202"/>
        <pc:sldMkLst>
          <pc:docMk/>
          <pc:sldMk cId="608896630" sldId="301"/>
        </pc:sldMkLst>
        <pc:spChg chg="mod">
          <ac:chgData name="Amy Zhang" userId="S::wx5zhang@uwaterloo.ca::b8d76e21-bd74-494e-a137-c2a05d867f38" providerId="AD" clId="Web-{D518B4E9-255C-5325-B36E-20EBEB7BE38A}" dt="2021-07-21T02:41:38.253" v="1746" actId="20577"/>
          <ac:spMkLst>
            <pc:docMk/>
            <pc:sldMk cId="608896630" sldId="301"/>
            <ac:spMk id="3" creationId="{42EFC054-9454-42F8-939F-44A2D449971E}"/>
          </ac:spMkLst>
        </pc:spChg>
      </pc:sldChg>
      <pc:sldChg chg="addSp delSp modSp modNotes">
        <pc:chgData name="Amy Zhang" userId="S::wx5zhang@uwaterloo.ca::b8d76e21-bd74-494e-a137-c2a05d867f38" providerId="AD" clId="Web-{D518B4E9-255C-5325-B36E-20EBEB7BE38A}" dt="2021-07-21T05:44:00.192" v="4667"/>
        <pc:sldMkLst>
          <pc:docMk/>
          <pc:sldMk cId="3389881279" sldId="311"/>
        </pc:sldMkLst>
        <pc:spChg chg="del">
          <ac:chgData name="Amy Zhang" userId="S::wx5zhang@uwaterloo.ca::b8d76e21-bd74-494e-a137-c2a05d867f38" providerId="AD" clId="Web-{D518B4E9-255C-5325-B36E-20EBEB7BE38A}" dt="2021-07-21T05:41:31.579" v="4655"/>
          <ac:spMkLst>
            <pc:docMk/>
            <pc:sldMk cId="3389881279" sldId="311"/>
            <ac:spMk id="6" creationId="{1839DC18-D302-476A-92C9-6B91AFA239DB}"/>
          </ac:spMkLst>
        </pc:spChg>
        <pc:spChg chg="del">
          <ac:chgData name="Amy Zhang" userId="S::wx5zhang@uwaterloo.ca::b8d76e21-bd74-494e-a137-c2a05d867f38" providerId="AD" clId="Web-{D518B4E9-255C-5325-B36E-20EBEB7BE38A}" dt="2021-07-21T05:41:53.861" v="4665"/>
          <ac:spMkLst>
            <pc:docMk/>
            <pc:sldMk cId="3389881279" sldId="311"/>
            <ac:spMk id="7" creationId="{E6E9CB81-678F-4E6D-AF5A-E469B5FDD0D9}"/>
          </ac:spMkLst>
        </pc:spChg>
        <pc:spChg chg="add mod">
          <ac:chgData name="Amy Zhang" userId="S::wx5zhang@uwaterloo.ca::b8d76e21-bd74-494e-a137-c2a05d867f38" providerId="AD" clId="Web-{D518B4E9-255C-5325-B36E-20EBEB7BE38A}" dt="2021-07-21T05:41:59.532" v="4666" actId="20577"/>
          <ac:spMkLst>
            <pc:docMk/>
            <pc:sldMk cId="3389881279" sldId="311"/>
            <ac:spMk id="33" creationId="{4F9A3A38-0A86-452A-96AC-CB63DFE951A1}"/>
          </ac:spMkLst>
        </pc:spChg>
        <pc:spChg chg="add del">
          <ac:chgData name="Amy Zhang" userId="S::wx5zhang@uwaterloo.ca::b8d76e21-bd74-494e-a137-c2a05d867f38" providerId="AD" clId="Web-{D518B4E9-255C-5325-B36E-20EBEB7BE38A}" dt="2021-07-21T05:38:44.435" v="4497"/>
          <ac:spMkLst>
            <pc:docMk/>
            <pc:sldMk cId="3389881279" sldId="311"/>
            <ac:spMk id="34" creationId="{1E0E7A4A-69BE-4C24-BBCF-534BF1E8BD9D}"/>
          </ac:spMkLst>
        </pc:spChg>
        <pc:graphicFrameChg chg="mod">
          <ac:chgData name="Amy Zhang" userId="S::wx5zhang@uwaterloo.ca::b8d76e21-bd74-494e-a137-c2a05d867f38" providerId="AD" clId="Web-{D518B4E9-255C-5325-B36E-20EBEB7BE38A}" dt="2021-07-21T05:38:30.747" v="4494" actId="1076"/>
          <ac:graphicFrameMkLst>
            <pc:docMk/>
            <pc:sldMk cId="3389881279" sldId="311"/>
            <ac:graphicFrameMk id="17" creationId="{A226A5CC-44F4-4CDD-A983-E0DBFB41089D}"/>
          </ac:graphicFrameMkLst>
        </pc:graphicFrameChg>
      </pc:sldChg>
      <pc:sldChg chg="modNotes">
        <pc:chgData name="Amy Zhang" userId="S::wx5zhang@uwaterloo.ca::b8d76e21-bd74-494e-a137-c2a05d867f38" providerId="AD" clId="Web-{D518B4E9-255C-5325-B36E-20EBEB7BE38A}" dt="2021-07-21T03:20:52.069" v="3590"/>
        <pc:sldMkLst>
          <pc:docMk/>
          <pc:sldMk cId="1726443524" sldId="315"/>
        </pc:sldMkLst>
      </pc:sldChg>
      <pc:sldChg chg="del">
        <pc:chgData name="Amy Zhang" userId="S::wx5zhang@uwaterloo.ca::b8d76e21-bd74-494e-a137-c2a05d867f38" providerId="AD" clId="Web-{D518B4E9-255C-5325-B36E-20EBEB7BE38A}" dt="2021-07-21T05:45:05.208" v="4668"/>
        <pc:sldMkLst>
          <pc:docMk/>
          <pc:sldMk cId="1081903515" sldId="325"/>
        </pc:sldMkLst>
      </pc:sldChg>
      <pc:sldChg chg="modNotes">
        <pc:chgData name="Amy Zhang" userId="S::wx5zhang@uwaterloo.ca::b8d76e21-bd74-494e-a137-c2a05d867f38" providerId="AD" clId="Web-{D518B4E9-255C-5325-B36E-20EBEB7BE38A}" dt="2021-07-21T03:20:21.583" v="3558"/>
        <pc:sldMkLst>
          <pc:docMk/>
          <pc:sldMk cId="3178211142" sldId="333"/>
        </pc:sldMkLst>
      </pc:sldChg>
      <pc:sldChg chg="modNotes">
        <pc:chgData name="Amy Zhang" userId="S::wx5zhang@uwaterloo.ca::b8d76e21-bd74-494e-a137-c2a05d867f38" providerId="AD" clId="Web-{D518B4E9-255C-5325-B36E-20EBEB7BE38A}" dt="2021-07-21T03:20:29.708" v="3559"/>
        <pc:sldMkLst>
          <pc:docMk/>
          <pc:sldMk cId="1285892921" sldId="346"/>
        </pc:sldMkLst>
      </pc:sldChg>
      <pc:sldChg chg="addSp delSp modSp add mod modClrScheme chgLayout modNotes">
        <pc:chgData name="Amy Zhang" userId="S::wx5zhang@uwaterloo.ca::b8d76e21-bd74-494e-a137-c2a05d867f38" providerId="AD" clId="Web-{D518B4E9-255C-5325-B36E-20EBEB7BE38A}" dt="2021-07-21T05:14:03.639" v="3794"/>
        <pc:sldMkLst>
          <pc:docMk/>
          <pc:sldMk cId="2893609643" sldId="348"/>
        </pc:sldMkLst>
        <pc:spChg chg="mod ord">
          <ac:chgData name="Amy Zhang" userId="S::wx5zhang@uwaterloo.ca::b8d76e21-bd74-494e-a137-c2a05d867f38" providerId="AD" clId="Web-{D518B4E9-255C-5325-B36E-20EBEB7BE38A}" dt="2021-07-21T02:59:08.012" v="2276"/>
          <ac:spMkLst>
            <pc:docMk/>
            <pc:sldMk cId="2893609643" sldId="348"/>
            <ac:spMk id="2" creationId="{864682EF-11FD-4AD7-A70D-30DDCB2A4F3A}"/>
          </ac:spMkLst>
        </pc:spChg>
        <pc:spChg chg="mod">
          <ac:chgData name="Amy Zhang" userId="S::wx5zhang@uwaterloo.ca::b8d76e21-bd74-494e-a137-c2a05d867f38" providerId="AD" clId="Web-{D518B4E9-255C-5325-B36E-20EBEB7BE38A}" dt="2021-07-21T02:59:08.012" v="2276"/>
          <ac:spMkLst>
            <pc:docMk/>
            <pc:sldMk cId="2893609643" sldId="348"/>
            <ac:spMk id="4" creationId="{1662F430-6F3D-42B4-8CAC-351D58082D48}"/>
          </ac:spMkLst>
        </pc:spChg>
        <pc:spChg chg="mod">
          <ac:chgData name="Amy Zhang" userId="S::wx5zhang@uwaterloo.ca::b8d76e21-bd74-494e-a137-c2a05d867f38" providerId="AD" clId="Web-{D518B4E9-255C-5325-B36E-20EBEB7BE38A}" dt="2021-07-21T02:59:08.012" v="2276"/>
          <ac:spMkLst>
            <pc:docMk/>
            <pc:sldMk cId="2893609643" sldId="348"/>
            <ac:spMk id="5" creationId="{CD9FD699-231B-49AA-8B93-5681DB85333E}"/>
          </ac:spMkLst>
        </pc:spChg>
        <pc:spChg chg="add del mod">
          <ac:chgData name="Amy Zhang" userId="S::wx5zhang@uwaterloo.ca::b8d76e21-bd74-494e-a137-c2a05d867f38" providerId="AD" clId="Web-{D518B4E9-255C-5325-B36E-20EBEB7BE38A}" dt="2021-07-21T02:59:08.012" v="2276"/>
          <ac:spMkLst>
            <pc:docMk/>
            <pc:sldMk cId="2893609643" sldId="348"/>
            <ac:spMk id="14" creationId="{9AACE146-9FA0-40E4-86A1-C7BD112C1110}"/>
          </ac:spMkLst>
        </pc:spChg>
        <pc:spChg chg="del">
          <ac:chgData name="Amy Zhang" userId="S::wx5zhang@uwaterloo.ca::b8d76e21-bd74-494e-a137-c2a05d867f38" providerId="AD" clId="Web-{D518B4E9-255C-5325-B36E-20EBEB7BE38A}" dt="2021-07-21T02:27:46.696" v="922"/>
          <ac:spMkLst>
            <pc:docMk/>
            <pc:sldMk cId="2893609643" sldId="348"/>
            <ac:spMk id="20" creationId="{FD8612D0-2A50-4E58-BE0C-244E75E97C63}"/>
          </ac:spMkLst>
        </pc:spChg>
        <pc:spChg chg="del">
          <ac:chgData name="Amy Zhang" userId="S::wx5zhang@uwaterloo.ca::b8d76e21-bd74-494e-a137-c2a05d867f38" providerId="AD" clId="Web-{D518B4E9-255C-5325-B36E-20EBEB7BE38A}" dt="2021-07-21T02:27:47.853" v="923"/>
          <ac:spMkLst>
            <pc:docMk/>
            <pc:sldMk cId="2893609643" sldId="348"/>
            <ac:spMk id="22" creationId="{B2878732-E254-4C3B-BA7E-35840D1EE7FE}"/>
          </ac:spMkLst>
        </pc:spChg>
        <pc:spChg chg="del">
          <ac:chgData name="Amy Zhang" userId="S::wx5zhang@uwaterloo.ca::b8d76e21-bd74-494e-a137-c2a05d867f38" providerId="AD" clId="Web-{D518B4E9-255C-5325-B36E-20EBEB7BE38A}" dt="2021-07-21T02:27:48.696" v="924"/>
          <ac:spMkLst>
            <pc:docMk/>
            <pc:sldMk cId="2893609643" sldId="348"/>
            <ac:spMk id="24" creationId="{AA282C4F-4079-4C19-94AA-CFF5AC87AD5E}"/>
          </ac:spMkLst>
        </pc:spChg>
        <pc:spChg chg="add mod">
          <ac:chgData name="Amy Zhang" userId="S::wx5zhang@uwaterloo.ca::b8d76e21-bd74-494e-a137-c2a05d867f38" providerId="AD" clId="Web-{D518B4E9-255C-5325-B36E-20EBEB7BE38A}" dt="2021-07-21T03:03:19.998" v="2516" actId="20577"/>
          <ac:spMkLst>
            <pc:docMk/>
            <pc:sldMk cId="2893609643" sldId="348"/>
            <ac:spMk id="97" creationId="{49FC6C26-D1E6-4403-AFC2-F6E5A3D3FDBE}"/>
          </ac:spMkLst>
        </pc:spChg>
        <pc:spChg chg="add mod">
          <ac:chgData name="Amy Zhang" userId="S::wx5zhang@uwaterloo.ca::b8d76e21-bd74-494e-a137-c2a05d867f38" providerId="AD" clId="Web-{D518B4E9-255C-5325-B36E-20EBEB7BE38A}" dt="2021-07-21T03:03:25.310" v="2517" actId="20577"/>
          <ac:spMkLst>
            <pc:docMk/>
            <pc:sldMk cId="2893609643" sldId="348"/>
            <ac:spMk id="98" creationId="{1B67CB9B-CF19-45B7-ABBC-6E3248F9A9EF}"/>
          </ac:spMkLst>
        </pc:spChg>
        <pc:spChg chg="del mod">
          <ac:chgData name="Amy Zhang" userId="S::wx5zhang@uwaterloo.ca::b8d76e21-bd74-494e-a137-c2a05d867f38" providerId="AD" clId="Web-{D518B4E9-255C-5325-B36E-20EBEB7BE38A}" dt="2021-07-21T02:58:07.414" v="2268"/>
          <ac:spMkLst>
            <pc:docMk/>
            <pc:sldMk cId="2893609643" sldId="348"/>
            <ac:spMk id="99" creationId="{B5D97005-FFE5-451D-B6C2-7D193043DB61}"/>
          </ac:spMkLst>
        </pc:spChg>
        <pc:graphicFrameChg chg="del mod modGraphic">
          <ac:chgData name="Amy Zhang" userId="S::wx5zhang@uwaterloo.ca::b8d76e21-bd74-494e-a137-c2a05d867f38" providerId="AD" clId="Web-{D518B4E9-255C-5325-B36E-20EBEB7BE38A}" dt="2021-07-21T02:59:42.467" v="2277"/>
          <ac:graphicFrameMkLst>
            <pc:docMk/>
            <pc:sldMk cId="2893609643" sldId="348"/>
            <ac:graphicFrameMk id="9" creationId="{B714B1F8-A6E3-4338-9AAF-9CB041CCBEE4}"/>
          </ac:graphicFrameMkLst>
        </pc:graphicFrameChg>
        <pc:graphicFrameChg chg="add del mod">
          <ac:chgData name="Amy Zhang" userId="S::wx5zhang@uwaterloo.ca::b8d76e21-bd74-494e-a137-c2a05d867f38" providerId="AD" clId="Web-{D518B4E9-255C-5325-B36E-20EBEB7BE38A}" dt="2021-07-21T02:58:22.509" v="2270"/>
          <ac:graphicFrameMkLst>
            <pc:docMk/>
            <pc:sldMk cId="2893609643" sldId="348"/>
            <ac:graphicFrameMk id="17" creationId="{8C85B8BD-25FF-447A-A1C9-A0106F87D1FA}"/>
          </ac:graphicFrameMkLst>
        </pc:graphicFrameChg>
        <pc:graphicFrameChg chg="add mod modGraphic">
          <ac:chgData name="Amy Zhang" userId="S::wx5zhang@uwaterloo.ca::b8d76e21-bd74-494e-a137-c2a05d867f38" providerId="AD" clId="Web-{D518B4E9-255C-5325-B36E-20EBEB7BE38A}" dt="2021-07-21T03:08:31.441" v="2520"/>
          <ac:graphicFrameMkLst>
            <pc:docMk/>
            <pc:sldMk cId="2893609643" sldId="348"/>
            <ac:graphicFrameMk id="102" creationId="{C954A819-63CD-4BCD-A1DE-B6E12BB34F81}"/>
          </ac:graphicFrameMkLst>
        </pc:graphicFrameChg>
        <pc:picChg chg="del">
          <ac:chgData name="Amy Zhang" userId="S::wx5zhang@uwaterloo.ca::b8d76e21-bd74-494e-a137-c2a05d867f38" providerId="AD" clId="Web-{D518B4E9-255C-5325-B36E-20EBEB7BE38A}" dt="2021-07-21T02:56:47.846" v="2267"/>
          <ac:picMkLst>
            <pc:docMk/>
            <pc:sldMk cId="2893609643" sldId="348"/>
            <ac:picMk id="2050" creationId="{727E414F-C2A1-4BBE-9214-5F02EC97B83B}"/>
          </ac:picMkLst>
        </pc:picChg>
      </pc:sldChg>
      <pc:sldChg chg="delSp modSp new modNotes">
        <pc:chgData name="Amy Zhang" userId="S::wx5zhang@uwaterloo.ca::b8d76e21-bd74-494e-a137-c2a05d867f38" providerId="AD" clId="Web-{D518B4E9-255C-5325-B36E-20EBEB7BE38A}" dt="2021-07-21T05:21:19.345" v="4134"/>
        <pc:sldMkLst>
          <pc:docMk/>
          <pc:sldMk cId="654814924" sldId="349"/>
        </pc:sldMkLst>
        <pc:spChg chg="mod">
          <ac:chgData name="Amy Zhang" userId="S::wx5zhang@uwaterloo.ca::b8d76e21-bd74-494e-a137-c2a05d867f38" providerId="AD" clId="Web-{D518B4E9-255C-5325-B36E-20EBEB7BE38A}" dt="2021-07-21T05:20:42.063" v="4121" actId="20577"/>
          <ac:spMkLst>
            <pc:docMk/>
            <pc:sldMk cId="654814924" sldId="349"/>
            <ac:spMk id="2" creationId="{1C3D9E4A-2314-45C5-9C2A-0086200ADB7A}"/>
          </ac:spMkLst>
        </pc:spChg>
        <pc:spChg chg="del">
          <ac:chgData name="Amy Zhang" userId="S::wx5zhang@uwaterloo.ca::b8d76e21-bd74-494e-a137-c2a05d867f38" providerId="AD" clId="Web-{D518B4E9-255C-5325-B36E-20EBEB7BE38A}" dt="2021-07-21T03:21:26.103" v="3601"/>
          <ac:spMkLst>
            <pc:docMk/>
            <pc:sldMk cId="654814924" sldId="349"/>
            <ac:spMk id="3" creationId="{61906E48-C579-4010-A070-EF5B340BA4CC}"/>
          </ac:spMkLst>
        </pc:spChg>
        <pc:spChg chg="del">
          <ac:chgData name="Amy Zhang" userId="S::wx5zhang@uwaterloo.ca::b8d76e21-bd74-494e-a137-c2a05d867f38" providerId="AD" clId="Web-{D518B4E9-255C-5325-B36E-20EBEB7BE38A}" dt="2021-07-21T03:21:27.478" v="3602"/>
          <ac:spMkLst>
            <pc:docMk/>
            <pc:sldMk cId="654814924" sldId="349"/>
            <ac:spMk id="4" creationId="{A04382F5-51CD-4E2D-AC29-08CFD2DA7D0B}"/>
          </ac:spMkLst>
        </pc:spChg>
        <pc:spChg chg="del">
          <ac:chgData name="Amy Zhang" userId="S::wx5zhang@uwaterloo.ca::b8d76e21-bd74-494e-a137-c2a05d867f38" providerId="AD" clId="Web-{D518B4E9-255C-5325-B36E-20EBEB7BE38A}" dt="2021-07-21T03:21:28.853" v="3603"/>
          <ac:spMkLst>
            <pc:docMk/>
            <pc:sldMk cId="654814924" sldId="349"/>
            <ac:spMk id="5" creationId="{1A4E7443-7624-4B9A-9EB7-E7A9DD0E2988}"/>
          </ac:spMkLst>
        </pc:spChg>
        <pc:spChg chg="mod">
          <ac:chgData name="Amy Zhang" userId="S::wx5zhang@uwaterloo.ca::b8d76e21-bd74-494e-a137-c2a05d867f38" providerId="AD" clId="Web-{D518B4E9-255C-5325-B36E-20EBEB7BE38A}" dt="2021-07-21T03:21:09.633" v="3600" actId="20577"/>
          <ac:spMkLst>
            <pc:docMk/>
            <pc:sldMk cId="654814924" sldId="349"/>
            <ac:spMk id="8" creationId="{1015B8C4-CAED-40C3-9F21-7B3228DAC8BB}"/>
          </ac:spMkLst>
        </pc:spChg>
      </pc:sldChg>
      <pc:sldChg chg="delSp modSp new modNotes">
        <pc:chgData name="Amy Zhang" userId="S::wx5zhang@uwaterloo.ca::b8d76e21-bd74-494e-a137-c2a05d867f38" providerId="AD" clId="Web-{D518B4E9-255C-5325-B36E-20EBEB7BE38A}" dt="2021-07-21T05:26:24.206" v="4279"/>
        <pc:sldMkLst>
          <pc:docMk/>
          <pc:sldMk cId="2257405030" sldId="350"/>
        </pc:sldMkLst>
        <pc:spChg chg="mod">
          <ac:chgData name="Amy Zhang" userId="S::wx5zhang@uwaterloo.ca::b8d76e21-bd74-494e-a137-c2a05d867f38" providerId="AD" clId="Web-{D518B4E9-255C-5325-B36E-20EBEB7BE38A}" dt="2021-07-21T05:26:08.784" v="4278" actId="20577"/>
          <ac:spMkLst>
            <pc:docMk/>
            <pc:sldMk cId="2257405030" sldId="350"/>
            <ac:spMk id="2" creationId="{6925622A-C49A-46DF-BB69-1C3B06809A98}"/>
          </ac:spMkLst>
        </pc:spChg>
        <pc:spChg chg="del">
          <ac:chgData name="Amy Zhang" userId="S::wx5zhang@uwaterloo.ca::b8d76e21-bd74-494e-a137-c2a05d867f38" providerId="AD" clId="Web-{D518B4E9-255C-5325-B36E-20EBEB7BE38A}" dt="2021-07-21T05:21:09.954" v="4132"/>
          <ac:spMkLst>
            <pc:docMk/>
            <pc:sldMk cId="2257405030" sldId="350"/>
            <ac:spMk id="3" creationId="{40AE4D59-7702-4197-A579-83AD297A13E8}"/>
          </ac:spMkLst>
        </pc:spChg>
        <pc:spChg chg="del">
          <ac:chgData name="Amy Zhang" userId="S::wx5zhang@uwaterloo.ca::b8d76e21-bd74-494e-a137-c2a05d867f38" providerId="AD" clId="Web-{D518B4E9-255C-5325-B36E-20EBEB7BE38A}" dt="2021-07-21T05:21:09.142" v="4131"/>
          <ac:spMkLst>
            <pc:docMk/>
            <pc:sldMk cId="2257405030" sldId="350"/>
            <ac:spMk id="4" creationId="{74E28B9A-D0D0-43B9-A564-8C31189F5A37}"/>
          </ac:spMkLst>
        </pc:spChg>
        <pc:spChg chg="del">
          <ac:chgData name="Amy Zhang" userId="S::wx5zhang@uwaterloo.ca::b8d76e21-bd74-494e-a137-c2a05d867f38" providerId="AD" clId="Web-{D518B4E9-255C-5325-B36E-20EBEB7BE38A}" dt="2021-07-21T05:21:10.642" v="4133"/>
          <ac:spMkLst>
            <pc:docMk/>
            <pc:sldMk cId="2257405030" sldId="350"/>
            <ac:spMk id="5" creationId="{52CDE6F2-4AEA-49F4-9880-E3EBE7348E02}"/>
          </ac:spMkLst>
        </pc:spChg>
        <pc:spChg chg="mod">
          <ac:chgData name="Amy Zhang" userId="S::wx5zhang@uwaterloo.ca::b8d76e21-bd74-494e-a137-c2a05d867f38" providerId="AD" clId="Web-{D518B4E9-255C-5325-B36E-20EBEB7BE38A}" dt="2021-07-21T05:21:05.548" v="4130" actId="20577"/>
          <ac:spMkLst>
            <pc:docMk/>
            <pc:sldMk cId="2257405030" sldId="350"/>
            <ac:spMk id="8" creationId="{FCD18463-8FF8-44A0-9580-069DEE51BC1D}"/>
          </ac:spMkLst>
        </pc:spChg>
      </pc:sldChg>
      <pc:sldChg chg="delSp modSp new modNotes">
        <pc:chgData name="Amy Zhang" userId="S::wx5zhang@uwaterloo.ca::b8d76e21-bd74-494e-a137-c2a05d867f38" providerId="AD" clId="Web-{D518B4E9-255C-5325-B36E-20EBEB7BE38A}" dt="2021-07-21T05:37:58.466" v="4493"/>
        <pc:sldMkLst>
          <pc:docMk/>
          <pc:sldMk cId="2151294417" sldId="351"/>
        </pc:sldMkLst>
        <pc:spChg chg="mod">
          <ac:chgData name="Amy Zhang" userId="S::wx5zhang@uwaterloo.ca::b8d76e21-bd74-494e-a137-c2a05d867f38" providerId="AD" clId="Web-{D518B4E9-255C-5325-B36E-20EBEB7BE38A}" dt="2021-07-21T05:32:40.027" v="4489" actId="1076"/>
          <ac:spMkLst>
            <pc:docMk/>
            <pc:sldMk cId="2151294417" sldId="351"/>
            <ac:spMk id="2" creationId="{B0F0BF6C-6084-4ED7-95E5-F824A402ECDE}"/>
          </ac:spMkLst>
        </pc:spChg>
        <pc:spChg chg="del">
          <ac:chgData name="Amy Zhang" userId="S::wx5zhang@uwaterloo.ca::b8d76e21-bd74-494e-a137-c2a05d867f38" providerId="AD" clId="Web-{D518B4E9-255C-5325-B36E-20EBEB7BE38A}" dt="2021-07-21T05:32:28.120" v="4486"/>
          <ac:spMkLst>
            <pc:docMk/>
            <pc:sldMk cId="2151294417" sldId="351"/>
            <ac:spMk id="6" creationId="{EDDA0E65-5862-449E-AEA2-292F79F7BAC6}"/>
          </ac:spMkLst>
        </pc:spChg>
        <pc:spChg chg="mod">
          <ac:chgData name="Amy Zhang" userId="S::wx5zhang@uwaterloo.ca::b8d76e21-bd74-494e-a137-c2a05d867f38" providerId="AD" clId="Web-{D518B4E9-255C-5325-B36E-20EBEB7BE38A}" dt="2021-07-21T05:26:39.034" v="4285" actId="20577"/>
          <ac:spMkLst>
            <pc:docMk/>
            <pc:sldMk cId="2151294417" sldId="351"/>
            <ac:spMk id="8" creationId="{FE6FD1F1-4B66-4C68-84A3-9FEB32176998}"/>
          </ac:spMkLst>
        </pc:spChg>
      </pc:sldChg>
    </pc:docChg>
  </pc:docChgLst>
  <pc:docChgLst>
    <pc:chgData name="Amy Zhang" userId="S::wx5zhang@uwaterloo.ca::b8d76e21-bd74-494e-a137-c2a05d867f38" providerId="AD" clId="Web-{27531DD1-2F12-2AB5-D5EF-B03E28795DFE}"/>
    <pc:docChg chg="modSld">
      <pc:chgData name="Amy Zhang" userId="S::wx5zhang@uwaterloo.ca::b8d76e21-bd74-494e-a137-c2a05d867f38" providerId="AD" clId="Web-{27531DD1-2F12-2AB5-D5EF-B03E28795DFE}" dt="2021-07-22T04:00:25.474" v="6580"/>
      <pc:docMkLst>
        <pc:docMk/>
      </pc:docMkLst>
      <pc:sldChg chg="modSp modNotes">
        <pc:chgData name="Amy Zhang" userId="S::wx5zhang@uwaterloo.ca::b8d76e21-bd74-494e-a137-c2a05d867f38" providerId="AD" clId="Web-{27531DD1-2F12-2AB5-D5EF-B03E28795DFE}" dt="2021-07-22T02:55:35.081" v="20"/>
        <pc:sldMkLst>
          <pc:docMk/>
          <pc:sldMk cId="608896630" sldId="301"/>
        </pc:sldMkLst>
        <pc:spChg chg="mod">
          <ac:chgData name="Amy Zhang" userId="S::wx5zhang@uwaterloo.ca::b8d76e21-bd74-494e-a137-c2a05d867f38" providerId="AD" clId="Web-{27531DD1-2F12-2AB5-D5EF-B03E28795DFE}" dt="2021-07-22T02:54:56.440" v="17" actId="20577"/>
          <ac:spMkLst>
            <pc:docMk/>
            <pc:sldMk cId="608896630" sldId="301"/>
            <ac:spMk id="3" creationId="{42EFC054-9454-42F8-939F-44A2D449971E}"/>
          </ac:spMkLst>
        </pc:spChg>
      </pc:sldChg>
      <pc:sldChg chg="modNotes">
        <pc:chgData name="Amy Zhang" userId="S::wx5zhang@uwaterloo.ca::b8d76e21-bd74-494e-a137-c2a05d867f38" providerId="AD" clId="Web-{27531DD1-2F12-2AB5-D5EF-B03E28795DFE}" dt="2021-07-22T03:10:39.867" v="773"/>
        <pc:sldMkLst>
          <pc:docMk/>
          <pc:sldMk cId="3389881279" sldId="311"/>
        </pc:sldMkLst>
      </pc:sldChg>
      <pc:sldChg chg="modSp">
        <pc:chgData name="Amy Zhang" userId="S::wx5zhang@uwaterloo.ca::b8d76e21-bd74-494e-a137-c2a05d867f38" providerId="AD" clId="Web-{27531DD1-2F12-2AB5-D5EF-B03E28795DFE}" dt="2021-07-22T03:54:46.285" v="6573"/>
        <pc:sldMkLst>
          <pc:docMk/>
          <pc:sldMk cId="1726443524" sldId="315"/>
        </pc:sldMkLst>
        <pc:graphicFrameChg chg="mod modGraphic">
          <ac:chgData name="Amy Zhang" userId="S::wx5zhang@uwaterloo.ca::b8d76e21-bd74-494e-a137-c2a05d867f38" providerId="AD" clId="Web-{27531DD1-2F12-2AB5-D5EF-B03E28795DFE}" dt="2021-07-22T03:54:46.285" v="6573"/>
          <ac:graphicFrameMkLst>
            <pc:docMk/>
            <pc:sldMk cId="1726443524" sldId="315"/>
            <ac:graphicFrameMk id="2" creationId="{61EB724D-9845-484A-8F6A-A9066F90383C}"/>
          </ac:graphicFrameMkLst>
        </pc:graphicFrameChg>
      </pc:sldChg>
      <pc:sldChg chg="modSp modNotes">
        <pc:chgData name="Amy Zhang" userId="S::wx5zhang@uwaterloo.ca::b8d76e21-bd74-494e-a137-c2a05d867f38" providerId="AD" clId="Web-{27531DD1-2F12-2AB5-D5EF-B03E28795DFE}" dt="2021-07-22T03:21:41.778" v="2243"/>
        <pc:sldMkLst>
          <pc:docMk/>
          <pc:sldMk cId="2802752119" sldId="317"/>
        </pc:sldMkLst>
        <pc:spChg chg="mod">
          <ac:chgData name="Amy Zhang" userId="S::wx5zhang@uwaterloo.ca::b8d76e21-bd74-494e-a137-c2a05d867f38" providerId="AD" clId="Web-{27531DD1-2F12-2AB5-D5EF-B03E28795DFE}" dt="2021-07-22T03:20:29.434" v="2101" actId="20577"/>
          <ac:spMkLst>
            <pc:docMk/>
            <pc:sldMk cId="2802752119" sldId="317"/>
            <ac:spMk id="37" creationId="{8393E4B3-1146-4516-BF05-F5E0EFCB9E77}"/>
          </ac:spMkLst>
        </pc:spChg>
      </pc:sldChg>
      <pc:sldChg chg="modNotes">
        <pc:chgData name="Amy Zhang" userId="S::wx5zhang@uwaterloo.ca::b8d76e21-bd74-494e-a137-c2a05d867f38" providerId="AD" clId="Web-{27531DD1-2F12-2AB5-D5EF-B03E28795DFE}" dt="2021-07-22T03:49:19.674" v="6297"/>
        <pc:sldMkLst>
          <pc:docMk/>
          <pc:sldMk cId="1594359991" sldId="330"/>
        </pc:sldMkLst>
      </pc:sldChg>
      <pc:sldChg chg="modSp delCm">
        <pc:chgData name="Amy Zhang" userId="S::wx5zhang@uwaterloo.ca::b8d76e21-bd74-494e-a137-c2a05d867f38" providerId="AD" clId="Web-{27531DD1-2F12-2AB5-D5EF-B03E28795DFE}" dt="2021-07-22T03:53:11.613" v="6555"/>
        <pc:sldMkLst>
          <pc:docMk/>
          <pc:sldMk cId="3178211142" sldId="333"/>
        </pc:sldMkLst>
        <pc:graphicFrameChg chg="mod modGraphic">
          <ac:chgData name="Amy Zhang" userId="S::wx5zhang@uwaterloo.ca::b8d76e21-bd74-494e-a137-c2a05d867f38" providerId="AD" clId="Web-{27531DD1-2F12-2AB5-D5EF-B03E28795DFE}" dt="2021-07-22T03:53:11.613" v="6555"/>
          <ac:graphicFrameMkLst>
            <pc:docMk/>
            <pc:sldMk cId="3178211142" sldId="333"/>
            <ac:graphicFrameMk id="2" creationId="{61EB724D-9845-484A-8F6A-A9066F90383C}"/>
          </ac:graphicFrameMkLst>
        </pc:graphicFrameChg>
      </pc:sldChg>
      <pc:sldChg chg="modSp">
        <pc:chgData name="Amy Zhang" userId="S::wx5zhang@uwaterloo.ca::b8d76e21-bd74-494e-a137-c2a05d867f38" providerId="AD" clId="Web-{27531DD1-2F12-2AB5-D5EF-B03E28795DFE}" dt="2021-07-22T03:50:25.237" v="6319"/>
        <pc:sldMkLst>
          <pc:docMk/>
          <pc:sldMk cId="3166468819" sldId="336"/>
        </pc:sldMkLst>
        <pc:graphicFrameChg chg="mod modGraphic">
          <ac:chgData name="Amy Zhang" userId="S::wx5zhang@uwaterloo.ca::b8d76e21-bd74-494e-a137-c2a05d867f38" providerId="AD" clId="Web-{27531DD1-2F12-2AB5-D5EF-B03E28795DFE}" dt="2021-07-22T03:50:25.237" v="6319"/>
          <ac:graphicFrameMkLst>
            <pc:docMk/>
            <pc:sldMk cId="3166468819" sldId="336"/>
            <ac:graphicFrameMk id="2" creationId="{61EB724D-9845-484A-8F6A-A9066F90383C}"/>
          </ac:graphicFrameMkLst>
        </pc:graphicFrameChg>
      </pc:sldChg>
      <pc:sldChg chg="modSp">
        <pc:chgData name="Amy Zhang" userId="S::wx5zhang@uwaterloo.ca::b8d76e21-bd74-494e-a137-c2a05d867f38" providerId="AD" clId="Web-{27531DD1-2F12-2AB5-D5EF-B03E28795DFE}" dt="2021-07-22T03:55:02.301" v="6577" actId="20577"/>
        <pc:sldMkLst>
          <pc:docMk/>
          <pc:sldMk cId="1466520425" sldId="339"/>
        </pc:sldMkLst>
        <pc:spChg chg="mod">
          <ac:chgData name="Amy Zhang" userId="S::wx5zhang@uwaterloo.ca::b8d76e21-bd74-494e-a137-c2a05d867f38" providerId="AD" clId="Web-{27531DD1-2F12-2AB5-D5EF-B03E28795DFE}" dt="2021-07-22T03:55:02.301" v="6577" actId="20577"/>
          <ac:spMkLst>
            <pc:docMk/>
            <pc:sldMk cId="1466520425" sldId="339"/>
            <ac:spMk id="2" creationId="{9ABBB79C-B986-44B3-AE40-6C70C95828C3}"/>
          </ac:spMkLst>
        </pc:spChg>
      </pc:sldChg>
      <pc:sldChg chg="modSp">
        <pc:chgData name="Amy Zhang" userId="S::wx5zhang@uwaterloo.ca::b8d76e21-bd74-494e-a137-c2a05d867f38" providerId="AD" clId="Web-{27531DD1-2F12-2AB5-D5EF-B03E28795DFE}" dt="2021-07-22T03:22:08.153" v="2247"/>
        <pc:sldMkLst>
          <pc:docMk/>
          <pc:sldMk cId="1583331265" sldId="342"/>
        </pc:sldMkLst>
        <pc:graphicFrameChg chg="modGraphic">
          <ac:chgData name="Amy Zhang" userId="S::wx5zhang@uwaterloo.ca::b8d76e21-bd74-494e-a137-c2a05d867f38" providerId="AD" clId="Web-{27531DD1-2F12-2AB5-D5EF-B03E28795DFE}" dt="2021-07-22T03:22:08.153" v="2247"/>
          <ac:graphicFrameMkLst>
            <pc:docMk/>
            <pc:sldMk cId="1583331265" sldId="342"/>
            <ac:graphicFrameMk id="2" creationId="{61EB724D-9845-484A-8F6A-A9066F90383C}"/>
          </ac:graphicFrameMkLst>
        </pc:graphicFrameChg>
      </pc:sldChg>
      <pc:sldChg chg="modSp">
        <pc:chgData name="Amy Zhang" userId="S::wx5zhang@uwaterloo.ca::b8d76e21-bd74-494e-a137-c2a05d867f38" providerId="AD" clId="Web-{27531DD1-2F12-2AB5-D5EF-B03E28795DFE}" dt="2021-07-22T03:12:18.133" v="815" actId="14100"/>
        <pc:sldMkLst>
          <pc:docMk/>
          <pc:sldMk cId="3124423494" sldId="343"/>
        </pc:sldMkLst>
        <pc:spChg chg="mod">
          <ac:chgData name="Amy Zhang" userId="S::wx5zhang@uwaterloo.ca::b8d76e21-bd74-494e-a137-c2a05d867f38" providerId="AD" clId="Web-{27531DD1-2F12-2AB5-D5EF-B03E28795DFE}" dt="2021-07-22T03:12:18.133" v="815" actId="14100"/>
          <ac:spMkLst>
            <pc:docMk/>
            <pc:sldMk cId="3124423494" sldId="343"/>
            <ac:spMk id="8" creationId="{5F86FA07-8B91-45D1-A1A8-B6A75067A9B7}"/>
          </ac:spMkLst>
        </pc:spChg>
      </pc:sldChg>
      <pc:sldChg chg="delCm">
        <pc:chgData name="Amy Zhang" userId="S::wx5zhang@uwaterloo.ca::b8d76e21-bd74-494e-a137-c2a05d867f38" providerId="AD" clId="Web-{27531DD1-2F12-2AB5-D5EF-B03E28795DFE}" dt="2021-07-22T03:12:25.804" v="816"/>
        <pc:sldMkLst>
          <pc:docMk/>
          <pc:sldMk cId="2933802224" sldId="344"/>
        </pc:sldMkLst>
      </pc:sldChg>
      <pc:sldChg chg="modSp modNotes">
        <pc:chgData name="Amy Zhang" userId="S::wx5zhang@uwaterloo.ca::b8d76e21-bd74-494e-a137-c2a05d867f38" providerId="AD" clId="Web-{27531DD1-2F12-2AB5-D5EF-B03E28795DFE}" dt="2021-07-22T03:48:55.268" v="6203"/>
        <pc:sldMkLst>
          <pc:docMk/>
          <pc:sldMk cId="1285892921" sldId="346"/>
        </pc:sldMkLst>
        <pc:spChg chg="mod">
          <ac:chgData name="Amy Zhang" userId="S::wx5zhang@uwaterloo.ca::b8d76e21-bd74-494e-a137-c2a05d867f38" providerId="AD" clId="Web-{27531DD1-2F12-2AB5-D5EF-B03E28795DFE}" dt="2021-07-22T03:43:35.501" v="5476" actId="1076"/>
          <ac:spMkLst>
            <pc:docMk/>
            <pc:sldMk cId="1285892921" sldId="346"/>
            <ac:spMk id="3" creationId="{AE5CD60B-FFDE-4714-893A-79524A1E15B2}"/>
          </ac:spMkLst>
        </pc:spChg>
        <pc:graphicFrameChg chg="mod modGraphic">
          <ac:chgData name="Amy Zhang" userId="S::wx5zhang@uwaterloo.ca::b8d76e21-bd74-494e-a137-c2a05d867f38" providerId="AD" clId="Web-{27531DD1-2F12-2AB5-D5EF-B03E28795DFE}" dt="2021-07-22T03:43:30.798" v="5475"/>
          <ac:graphicFrameMkLst>
            <pc:docMk/>
            <pc:sldMk cId="1285892921" sldId="346"/>
            <ac:graphicFrameMk id="2" creationId="{61EB724D-9845-484A-8F6A-A9066F90383C}"/>
          </ac:graphicFrameMkLst>
        </pc:graphicFrameChg>
      </pc:sldChg>
      <pc:sldChg chg="modSp modNotes">
        <pc:chgData name="Amy Zhang" userId="S::wx5zhang@uwaterloo.ca::b8d76e21-bd74-494e-a137-c2a05d867f38" providerId="AD" clId="Web-{27531DD1-2F12-2AB5-D5EF-B03E28795DFE}" dt="2021-07-22T03:01:20.520" v="538" actId="20577"/>
        <pc:sldMkLst>
          <pc:docMk/>
          <pc:sldMk cId="654814924" sldId="349"/>
        </pc:sldMkLst>
        <pc:spChg chg="mod">
          <ac:chgData name="Amy Zhang" userId="S::wx5zhang@uwaterloo.ca::b8d76e21-bd74-494e-a137-c2a05d867f38" providerId="AD" clId="Web-{27531DD1-2F12-2AB5-D5EF-B03E28795DFE}" dt="2021-07-22T03:01:20.520" v="538" actId="20577"/>
          <ac:spMkLst>
            <pc:docMk/>
            <pc:sldMk cId="654814924" sldId="349"/>
            <ac:spMk id="2" creationId="{1C3D9E4A-2314-45C5-9C2A-0086200ADB7A}"/>
          </ac:spMkLst>
        </pc:spChg>
      </pc:sldChg>
      <pc:sldChg chg="modNotes">
        <pc:chgData name="Amy Zhang" userId="S::wx5zhang@uwaterloo.ca::b8d76e21-bd74-494e-a137-c2a05d867f38" providerId="AD" clId="Web-{27531DD1-2F12-2AB5-D5EF-B03E28795DFE}" dt="2021-07-22T03:00:50.488" v="536"/>
        <pc:sldMkLst>
          <pc:docMk/>
          <pc:sldMk cId="2257405030" sldId="350"/>
        </pc:sldMkLst>
      </pc:sldChg>
      <pc:sldChg chg="delSp modSp modNotes">
        <pc:chgData name="Amy Zhang" userId="S::wx5zhang@uwaterloo.ca::b8d76e21-bd74-494e-a137-c2a05d867f38" providerId="AD" clId="Web-{27531DD1-2F12-2AB5-D5EF-B03E28795DFE}" dt="2021-07-22T04:00:25.474" v="6580"/>
        <pc:sldMkLst>
          <pc:docMk/>
          <pc:sldMk cId="2151294417" sldId="351"/>
        </pc:sldMkLst>
        <pc:spChg chg="mod">
          <ac:chgData name="Amy Zhang" userId="S::wx5zhang@uwaterloo.ca::b8d76e21-bd74-494e-a137-c2a05d867f38" providerId="AD" clId="Web-{27531DD1-2F12-2AB5-D5EF-B03E28795DFE}" dt="2021-07-22T03:08:13.460" v="705" actId="20577"/>
          <ac:spMkLst>
            <pc:docMk/>
            <pc:sldMk cId="2151294417" sldId="351"/>
            <ac:spMk id="2" creationId="{B0F0BF6C-6084-4ED7-95E5-F824A402ECDE}"/>
          </ac:spMkLst>
        </pc:spChg>
        <pc:spChg chg="del">
          <ac:chgData name="Amy Zhang" userId="S::wx5zhang@uwaterloo.ca::b8d76e21-bd74-494e-a137-c2a05d867f38" providerId="AD" clId="Web-{27531DD1-2F12-2AB5-D5EF-B03E28795DFE}" dt="2021-07-22T04:00:24.739" v="6579"/>
          <ac:spMkLst>
            <pc:docMk/>
            <pc:sldMk cId="2151294417" sldId="351"/>
            <ac:spMk id="3" creationId="{BAE26D08-5C7D-4F0D-8E6F-0A9DB9465DF9}"/>
          </ac:spMkLst>
        </pc:spChg>
        <pc:spChg chg="del">
          <ac:chgData name="Amy Zhang" userId="S::wx5zhang@uwaterloo.ca::b8d76e21-bd74-494e-a137-c2a05d867f38" providerId="AD" clId="Web-{27531DD1-2F12-2AB5-D5EF-B03E28795DFE}" dt="2021-07-22T04:00:23.786" v="6578"/>
          <ac:spMkLst>
            <pc:docMk/>
            <pc:sldMk cId="2151294417" sldId="351"/>
            <ac:spMk id="4" creationId="{C6F3CEE2-DFB9-4A6B-A035-11EFF4770054}"/>
          </ac:spMkLst>
        </pc:spChg>
        <pc:spChg chg="del">
          <ac:chgData name="Amy Zhang" userId="S::wx5zhang@uwaterloo.ca::b8d76e21-bd74-494e-a137-c2a05d867f38" providerId="AD" clId="Web-{27531DD1-2F12-2AB5-D5EF-B03E28795DFE}" dt="2021-07-22T04:00:25.474" v="6580"/>
          <ac:spMkLst>
            <pc:docMk/>
            <pc:sldMk cId="2151294417" sldId="351"/>
            <ac:spMk id="5" creationId="{84994DA3-4F88-4EB9-BBA9-1769020C2859}"/>
          </ac:spMkLst>
        </pc:spChg>
      </pc:sldChg>
    </pc:docChg>
  </pc:docChgLst>
  <pc:docChgLst>
    <pc:chgData name="Vivian Ngoc Tram Mai" userId="074e3baa-1e56-448e-9b31-0d099314f1f5" providerId="ADAL" clId="{3307BD7C-BFCD-4B21-8938-DC326C114B2A}"/>
    <pc:docChg chg="undo custSel addSld delSld modSld sldOrd">
      <pc:chgData name="Vivian Ngoc Tram Mai" userId="074e3baa-1e56-448e-9b31-0d099314f1f5" providerId="ADAL" clId="{3307BD7C-BFCD-4B21-8938-DC326C114B2A}" dt="2022-04-21T17:47:18.812" v="8100" actId="20577"/>
      <pc:docMkLst>
        <pc:docMk/>
      </pc:docMkLst>
      <pc:sldChg chg="modSp mod">
        <pc:chgData name="Vivian Ngoc Tram Mai" userId="074e3baa-1e56-448e-9b31-0d099314f1f5" providerId="ADAL" clId="{3307BD7C-BFCD-4B21-8938-DC326C114B2A}" dt="2022-04-21T17:05:07.475" v="8003" actId="20577"/>
        <pc:sldMkLst>
          <pc:docMk/>
          <pc:sldMk cId="608896630" sldId="301"/>
        </pc:sldMkLst>
        <pc:spChg chg="mod">
          <ac:chgData name="Vivian Ngoc Tram Mai" userId="074e3baa-1e56-448e-9b31-0d099314f1f5" providerId="ADAL" clId="{3307BD7C-BFCD-4B21-8938-DC326C114B2A}" dt="2022-04-21T17:05:07.475" v="8003" actId="20577"/>
          <ac:spMkLst>
            <pc:docMk/>
            <pc:sldMk cId="608896630" sldId="301"/>
            <ac:spMk id="7" creationId="{CD318192-0A84-4AA4-BA02-9C526D50C14C}"/>
          </ac:spMkLst>
        </pc:spChg>
      </pc:sldChg>
      <pc:sldChg chg="del">
        <pc:chgData name="Vivian Ngoc Tram Mai" userId="074e3baa-1e56-448e-9b31-0d099314f1f5" providerId="ADAL" clId="{3307BD7C-BFCD-4B21-8938-DC326C114B2A}" dt="2022-04-20T18:52:15.221" v="811" actId="47"/>
        <pc:sldMkLst>
          <pc:docMk/>
          <pc:sldMk cId="1466520425" sldId="339"/>
        </pc:sldMkLst>
      </pc:sldChg>
      <pc:sldChg chg="modSp mod">
        <pc:chgData name="Vivian Ngoc Tram Mai" userId="074e3baa-1e56-448e-9b31-0d099314f1f5" providerId="ADAL" clId="{3307BD7C-BFCD-4B21-8938-DC326C114B2A}" dt="2022-04-21T16:57:32.059" v="7855" actId="20577"/>
        <pc:sldMkLst>
          <pc:docMk/>
          <pc:sldMk cId="2123771392" sldId="356"/>
        </pc:sldMkLst>
        <pc:spChg chg="mod">
          <ac:chgData name="Vivian Ngoc Tram Mai" userId="074e3baa-1e56-448e-9b31-0d099314f1f5" providerId="ADAL" clId="{3307BD7C-BFCD-4B21-8938-DC326C114B2A}" dt="2022-04-21T16:57:32.059" v="7855" actId="20577"/>
          <ac:spMkLst>
            <pc:docMk/>
            <pc:sldMk cId="2123771392" sldId="356"/>
            <ac:spMk id="2" creationId="{2C91694C-E969-41D0-A7A9-CFA99F54FEDE}"/>
          </ac:spMkLst>
        </pc:spChg>
      </pc:sldChg>
      <pc:sldChg chg="addSp delSp modSp add del mod modNotesTx">
        <pc:chgData name="Vivian Ngoc Tram Mai" userId="074e3baa-1e56-448e-9b31-0d099314f1f5" providerId="ADAL" clId="{3307BD7C-BFCD-4B21-8938-DC326C114B2A}" dt="2022-04-21T04:15:52.716" v="7555" actId="47"/>
        <pc:sldMkLst>
          <pc:docMk/>
          <pc:sldMk cId="3466378991" sldId="362"/>
        </pc:sldMkLst>
        <pc:spChg chg="mod">
          <ac:chgData name="Vivian Ngoc Tram Mai" userId="074e3baa-1e56-448e-9b31-0d099314f1f5" providerId="ADAL" clId="{3307BD7C-BFCD-4B21-8938-DC326C114B2A}" dt="2022-04-21T02:24:36.990" v="6434" actId="20577"/>
          <ac:spMkLst>
            <pc:docMk/>
            <pc:sldMk cId="3466378991" sldId="362"/>
            <ac:spMk id="3" creationId="{0E3D1821-0507-4F06-BA86-FEAFED951E62}"/>
          </ac:spMkLst>
        </pc:spChg>
        <pc:picChg chg="add del mod">
          <ac:chgData name="Vivian Ngoc Tram Mai" userId="074e3baa-1e56-448e-9b31-0d099314f1f5" providerId="ADAL" clId="{3307BD7C-BFCD-4B21-8938-DC326C114B2A}" dt="2022-04-21T01:30:17.319" v="5164" actId="478"/>
          <ac:picMkLst>
            <pc:docMk/>
            <pc:sldMk cId="3466378991" sldId="362"/>
            <ac:picMk id="6" creationId="{F8612B9F-3280-47FA-B26E-6F78FD4BFC5D}"/>
          </ac:picMkLst>
        </pc:picChg>
      </pc:sldChg>
      <pc:sldChg chg="ord">
        <pc:chgData name="Vivian Ngoc Tram Mai" userId="074e3baa-1e56-448e-9b31-0d099314f1f5" providerId="ADAL" clId="{3307BD7C-BFCD-4B21-8938-DC326C114B2A}" dt="2022-04-21T00:27:08.889" v="4642"/>
        <pc:sldMkLst>
          <pc:docMk/>
          <pc:sldMk cId="1407736490" sldId="394"/>
        </pc:sldMkLst>
      </pc:sldChg>
      <pc:sldChg chg="ord">
        <pc:chgData name="Vivian Ngoc Tram Mai" userId="074e3baa-1e56-448e-9b31-0d099314f1f5" providerId="ADAL" clId="{3307BD7C-BFCD-4B21-8938-DC326C114B2A}" dt="2022-04-21T17:14:33.296" v="8073" actId="20578"/>
        <pc:sldMkLst>
          <pc:docMk/>
          <pc:sldMk cId="3202700216" sldId="399"/>
        </pc:sldMkLst>
      </pc:sldChg>
      <pc:sldChg chg="addSp delSp modSp add mod ord modNotesTx">
        <pc:chgData name="Vivian Ngoc Tram Mai" userId="074e3baa-1e56-448e-9b31-0d099314f1f5" providerId="ADAL" clId="{3307BD7C-BFCD-4B21-8938-DC326C114B2A}" dt="2022-04-21T17:05:51.473" v="8005"/>
        <pc:sldMkLst>
          <pc:docMk/>
          <pc:sldMk cId="2323660570" sldId="400"/>
        </pc:sldMkLst>
        <pc:spChg chg="mod">
          <ac:chgData name="Vivian Ngoc Tram Mai" userId="074e3baa-1e56-448e-9b31-0d099314f1f5" providerId="ADAL" clId="{3307BD7C-BFCD-4B21-8938-DC326C114B2A}" dt="2022-04-20T18:40:31.046" v="548" actId="20577"/>
          <ac:spMkLst>
            <pc:docMk/>
            <pc:sldMk cId="2323660570" sldId="400"/>
            <ac:spMk id="2" creationId="{6C154B3B-2A78-4459-BD83-D82426C8970A}"/>
          </ac:spMkLst>
        </pc:spChg>
        <pc:spChg chg="mod">
          <ac:chgData name="Vivian Ngoc Tram Mai" userId="074e3baa-1e56-448e-9b31-0d099314f1f5" providerId="ADAL" clId="{3307BD7C-BFCD-4B21-8938-DC326C114B2A}" dt="2022-04-21T16:57:56.068" v="7858" actId="20577"/>
          <ac:spMkLst>
            <pc:docMk/>
            <pc:sldMk cId="2323660570" sldId="400"/>
            <ac:spMk id="3" creationId="{997210F5-044D-4D5C-946F-4E58159FD80A}"/>
          </ac:spMkLst>
        </pc:spChg>
        <pc:graphicFrameChg chg="add mod modGraphic">
          <ac:chgData name="Vivian Ngoc Tram Mai" userId="074e3baa-1e56-448e-9b31-0d099314f1f5" providerId="ADAL" clId="{3307BD7C-BFCD-4B21-8938-DC326C114B2A}" dt="2022-04-21T02:27:05.762" v="6439" actId="1076"/>
          <ac:graphicFrameMkLst>
            <pc:docMk/>
            <pc:sldMk cId="2323660570" sldId="400"/>
            <ac:graphicFrameMk id="9" creationId="{216F75C4-859B-4D89-9EBC-86007376CCE5}"/>
          </ac:graphicFrameMkLst>
        </pc:graphicFrameChg>
        <pc:picChg chg="del">
          <ac:chgData name="Vivian Ngoc Tram Mai" userId="074e3baa-1e56-448e-9b31-0d099314f1f5" providerId="ADAL" clId="{3307BD7C-BFCD-4B21-8938-DC326C114B2A}" dt="2022-04-20T18:33:14.153" v="31" actId="478"/>
          <ac:picMkLst>
            <pc:docMk/>
            <pc:sldMk cId="2323660570" sldId="400"/>
            <ac:picMk id="7" creationId="{29380D44-949E-4299-B52A-BAEC5F8F5A5A}"/>
          </ac:picMkLst>
        </pc:picChg>
        <pc:picChg chg="del">
          <ac:chgData name="Vivian Ngoc Tram Mai" userId="074e3baa-1e56-448e-9b31-0d099314f1f5" providerId="ADAL" clId="{3307BD7C-BFCD-4B21-8938-DC326C114B2A}" dt="2022-04-20T18:33:16.370" v="32" actId="478"/>
          <ac:picMkLst>
            <pc:docMk/>
            <pc:sldMk cId="2323660570" sldId="400"/>
            <ac:picMk id="8" creationId="{EC0A7AF0-CC4B-404D-A63D-DEB0305E79F7}"/>
          </ac:picMkLst>
        </pc:picChg>
        <pc:picChg chg="del">
          <ac:chgData name="Vivian Ngoc Tram Mai" userId="074e3baa-1e56-448e-9b31-0d099314f1f5" providerId="ADAL" clId="{3307BD7C-BFCD-4B21-8938-DC326C114B2A}" dt="2022-04-20T18:33:12.240" v="30" actId="478"/>
          <ac:picMkLst>
            <pc:docMk/>
            <pc:sldMk cId="2323660570" sldId="400"/>
            <ac:picMk id="10" creationId="{44BE5121-B2F1-4C3C-A903-3B232D9C79D7}"/>
          </ac:picMkLst>
        </pc:picChg>
        <pc:picChg chg="del">
          <ac:chgData name="Vivian Ngoc Tram Mai" userId="074e3baa-1e56-448e-9b31-0d099314f1f5" providerId="ADAL" clId="{3307BD7C-BFCD-4B21-8938-DC326C114B2A}" dt="2022-04-20T18:33:17.535" v="33" actId="478"/>
          <ac:picMkLst>
            <pc:docMk/>
            <pc:sldMk cId="2323660570" sldId="400"/>
            <ac:picMk id="15" creationId="{C73E5F27-DECD-48A0-A3DC-F19FAD9BF999}"/>
          </ac:picMkLst>
        </pc:picChg>
      </pc:sldChg>
      <pc:sldChg chg="addSp delSp modSp add mod">
        <pc:chgData name="Vivian Ngoc Tram Mai" userId="074e3baa-1e56-448e-9b31-0d099314f1f5" providerId="ADAL" clId="{3307BD7C-BFCD-4B21-8938-DC326C114B2A}" dt="2022-04-20T18:57:38.643" v="1028" actId="20577"/>
        <pc:sldMkLst>
          <pc:docMk/>
          <pc:sldMk cId="3068344386" sldId="401"/>
        </pc:sldMkLst>
        <pc:spChg chg="mod">
          <ac:chgData name="Vivian Ngoc Tram Mai" userId="074e3baa-1e56-448e-9b31-0d099314f1f5" providerId="ADAL" clId="{3307BD7C-BFCD-4B21-8938-DC326C114B2A}" dt="2022-04-20T18:41:22.640" v="592" actId="20577"/>
          <ac:spMkLst>
            <pc:docMk/>
            <pc:sldMk cId="3068344386" sldId="401"/>
            <ac:spMk id="2" creationId="{6C154B3B-2A78-4459-BD83-D82426C8970A}"/>
          </ac:spMkLst>
        </pc:spChg>
        <pc:spChg chg="mod">
          <ac:chgData name="Vivian Ngoc Tram Mai" userId="074e3baa-1e56-448e-9b31-0d099314f1f5" providerId="ADAL" clId="{3307BD7C-BFCD-4B21-8938-DC326C114B2A}" dt="2022-04-20T18:57:38.643" v="1028" actId="20577"/>
          <ac:spMkLst>
            <pc:docMk/>
            <pc:sldMk cId="3068344386" sldId="401"/>
            <ac:spMk id="3" creationId="{997210F5-044D-4D5C-946F-4E58159FD80A}"/>
          </ac:spMkLst>
        </pc:spChg>
        <pc:graphicFrameChg chg="add del modGraphic">
          <ac:chgData name="Vivian Ngoc Tram Mai" userId="074e3baa-1e56-448e-9b31-0d099314f1f5" providerId="ADAL" clId="{3307BD7C-BFCD-4B21-8938-DC326C114B2A}" dt="2022-04-20T18:41:45.294" v="601" actId="478"/>
          <ac:graphicFrameMkLst>
            <pc:docMk/>
            <pc:sldMk cId="3068344386" sldId="401"/>
            <ac:graphicFrameMk id="9" creationId="{216F75C4-859B-4D89-9EBC-86007376CCE5}"/>
          </ac:graphicFrameMkLst>
        </pc:graphicFrameChg>
      </pc:sldChg>
      <pc:sldChg chg="modSp mod">
        <pc:chgData name="Vivian Ngoc Tram Mai" userId="074e3baa-1e56-448e-9b31-0d099314f1f5" providerId="ADAL" clId="{3307BD7C-BFCD-4B21-8938-DC326C114B2A}" dt="2022-04-20T19:42:56.885" v="1086" actId="20577"/>
        <pc:sldMkLst>
          <pc:docMk/>
          <pc:sldMk cId="17712731" sldId="403"/>
        </pc:sldMkLst>
        <pc:spChg chg="mod">
          <ac:chgData name="Vivian Ngoc Tram Mai" userId="074e3baa-1e56-448e-9b31-0d099314f1f5" providerId="ADAL" clId="{3307BD7C-BFCD-4B21-8938-DC326C114B2A}" dt="2022-04-20T19:42:56.885" v="1086" actId="20577"/>
          <ac:spMkLst>
            <pc:docMk/>
            <pc:sldMk cId="17712731" sldId="403"/>
            <ac:spMk id="15" creationId="{6B6E3368-8D31-4F34-9F5B-398A38B90E19}"/>
          </ac:spMkLst>
        </pc:spChg>
      </pc:sldChg>
      <pc:sldChg chg="addSp delSp modSp add mod modNotesTx">
        <pc:chgData name="Vivian Ngoc Tram Mai" userId="074e3baa-1e56-448e-9b31-0d099314f1f5" providerId="ADAL" clId="{3307BD7C-BFCD-4B21-8938-DC326C114B2A}" dt="2022-04-21T17:47:18.812" v="8100" actId="20577"/>
        <pc:sldMkLst>
          <pc:docMk/>
          <pc:sldMk cId="4107282031" sldId="404"/>
        </pc:sldMkLst>
        <pc:spChg chg="mod">
          <ac:chgData name="Vivian Ngoc Tram Mai" userId="074e3baa-1e56-448e-9b31-0d099314f1f5" providerId="ADAL" clId="{3307BD7C-BFCD-4B21-8938-DC326C114B2A}" dt="2022-04-21T00:58:17.661" v="4982" actId="20577"/>
          <ac:spMkLst>
            <pc:docMk/>
            <pc:sldMk cId="4107282031" sldId="404"/>
            <ac:spMk id="2" creationId="{6C154B3B-2A78-4459-BD83-D82426C8970A}"/>
          </ac:spMkLst>
        </pc:spChg>
        <pc:spChg chg="mod">
          <ac:chgData name="Vivian Ngoc Tram Mai" userId="074e3baa-1e56-448e-9b31-0d099314f1f5" providerId="ADAL" clId="{3307BD7C-BFCD-4B21-8938-DC326C114B2A}" dt="2022-04-21T17:47:18.812" v="8100" actId="20577"/>
          <ac:spMkLst>
            <pc:docMk/>
            <pc:sldMk cId="4107282031" sldId="404"/>
            <ac:spMk id="3" creationId="{997210F5-044D-4D5C-946F-4E58159FD80A}"/>
          </ac:spMkLst>
        </pc:spChg>
        <pc:graphicFrameChg chg="del">
          <ac:chgData name="Vivian Ngoc Tram Mai" userId="074e3baa-1e56-448e-9b31-0d099314f1f5" providerId="ADAL" clId="{3307BD7C-BFCD-4B21-8938-DC326C114B2A}" dt="2022-04-20T19:44:59.690" v="1177" actId="478"/>
          <ac:graphicFrameMkLst>
            <pc:docMk/>
            <pc:sldMk cId="4107282031" sldId="404"/>
            <ac:graphicFrameMk id="9" creationId="{216F75C4-859B-4D89-9EBC-86007376CCE5}"/>
          </ac:graphicFrameMkLst>
        </pc:graphicFrameChg>
        <pc:picChg chg="add mod">
          <ac:chgData name="Vivian Ngoc Tram Mai" userId="074e3baa-1e56-448e-9b31-0d099314f1f5" providerId="ADAL" clId="{3307BD7C-BFCD-4B21-8938-DC326C114B2A}" dt="2022-04-20T19:50:26.229" v="1749" actId="1076"/>
          <ac:picMkLst>
            <pc:docMk/>
            <pc:sldMk cId="4107282031" sldId="404"/>
            <ac:picMk id="1026" creationId="{E3BB32D4-6D96-4B76-AB63-46FD3F33616A}"/>
          </ac:picMkLst>
        </pc:picChg>
      </pc:sldChg>
      <pc:sldChg chg="addSp delSp modSp add mod ord modNotesTx">
        <pc:chgData name="Vivian Ngoc Tram Mai" userId="074e3baa-1e56-448e-9b31-0d099314f1f5" providerId="ADAL" clId="{3307BD7C-BFCD-4B21-8938-DC326C114B2A}" dt="2022-04-21T17:02:34.848" v="7942" actId="20577"/>
        <pc:sldMkLst>
          <pc:docMk/>
          <pc:sldMk cId="3174674154" sldId="409"/>
        </pc:sldMkLst>
        <pc:spChg chg="mod">
          <ac:chgData name="Vivian Ngoc Tram Mai" userId="074e3baa-1e56-448e-9b31-0d099314f1f5" providerId="ADAL" clId="{3307BD7C-BFCD-4B21-8938-DC326C114B2A}" dt="2022-04-20T20:17:20.913" v="1772" actId="20577"/>
          <ac:spMkLst>
            <pc:docMk/>
            <pc:sldMk cId="3174674154" sldId="409"/>
            <ac:spMk id="2" creationId="{6C154B3B-2A78-4459-BD83-D82426C8970A}"/>
          </ac:spMkLst>
        </pc:spChg>
        <pc:spChg chg="del">
          <ac:chgData name="Vivian Ngoc Tram Mai" userId="074e3baa-1e56-448e-9b31-0d099314f1f5" providerId="ADAL" clId="{3307BD7C-BFCD-4B21-8938-DC326C114B2A}" dt="2022-04-20T20:17:54.824" v="1774" actId="478"/>
          <ac:spMkLst>
            <pc:docMk/>
            <pc:sldMk cId="3174674154" sldId="409"/>
            <ac:spMk id="3" creationId="{997210F5-044D-4D5C-946F-4E58159FD80A}"/>
          </ac:spMkLst>
        </pc:spChg>
        <pc:spChg chg="add del mod">
          <ac:chgData name="Vivian Ngoc Tram Mai" userId="074e3baa-1e56-448e-9b31-0d099314f1f5" providerId="ADAL" clId="{3307BD7C-BFCD-4B21-8938-DC326C114B2A}" dt="2022-04-20T20:17:57.520" v="1775" actId="478"/>
          <ac:spMkLst>
            <pc:docMk/>
            <pc:sldMk cId="3174674154" sldId="409"/>
            <ac:spMk id="6" creationId="{7CAF39F6-E7B5-4829-9050-0C44AD21BDCB}"/>
          </ac:spMkLst>
        </pc:spChg>
        <pc:graphicFrameChg chg="add mod modGraphic">
          <ac:chgData name="Vivian Ngoc Tram Mai" userId="074e3baa-1e56-448e-9b31-0d099314f1f5" providerId="ADAL" clId="{3307BD7C-BFCD-4B21-8938-DC326C114B2A}" dt="2022-04-21T04:27:51.366" v="7793" actId="20577"/>
          <ac:graphicFrameMkLst>
            <pc:docMk/>
            <pc:sldMk cId="3174674154" sldId="409"/>
            <ac:graphicFrameMk id="7" creationId="{421678CC-A428-429D-AAF9-D4E3A56E830A}"/>
          </ac:graphicFrameMkLst>
        </pc:graphicFrameChg>
        <pc:picChg chg="del">
          <ac:chgData name="Vivian Ngoc Tram Mai" userId="074e3baa-1e56-448e-9b31-0d099314f1f5" providerId="ADAL" clId="{3307BD7C-BFCD-4B21-8938-DC326C114B2A}" dt="2022-04-20T20:17:49.367" v="1773" actId="478"/>
          <ac:picMkLst>
            <pc:docMk/>
            <pc:sldMk cId="3174674154" sldId="409"/>
            <ac:picMk id="1026" creationId="{E3BB32D4-6D96-4B76-AB63-46FD3F33616A}"/>
          </ac:picMkLst>
        </pc:picChg>
      </pc:sldChg>
      <pc:sldChg chg="modSp add del mod">
        <pc:chgData name="Vivian Ngoc Tram Mai" userId="074e3baa-1e56-448e-9b31-0d099314f1f5" providerId="ADAL" clId="{3307BD7C-BFCD-4B21-8938-DC326C114B2A}" dt="2022-04-20T20:25:05.185" v="2226" actId="47"/>
        <pc:sldMkLst>
          <pc:docMk/>
          <pc:sldMk cId="645131436" sldId="410"/>
        </pc:sldMkLst>
        <pc:graphicFrameChg chg="mod modGraphic">
          <ac:chgData name="Vivian Ngoc Tram Mai" userId="074e3baa-1e56-448e-9b31-0d099314f1f5" providerId="ADAL" clId="{3307BD7C-BFCD-4B21-8938-DC326C114B2A}" dt="2022-04-20T20:23:44.209" v="2041" actId="1076"/>
          <ac:graphicFrameMkLst>
            <pc:docMk/>
            <pc:sldMk cId="645131436" sldId="410"/>
            <ac:graphicFrameMk id="7" creationId="{421678CC-A428-429D-AAF9-D4E3A56E830A}"/>
          </ac:graphicFrameMkLst>
        </pc:graphicFrameChg>
      </pc:sldChg>
      <pc:sldChg chg="modSp mod modNotesTx">
        <pc:chgData name="Vivian Ngoc Tram Mai" userId="074e3baa-1e56-448e-9b31-0d099314f1f5" providerId="ADAL" clId="{3307BD7C-BFCD-4B21-8938-DC326C114B2A}" dt="2022-04-21T04:16:11.193" v="7557" actId="113"/>
        <pc:sldMkLst>
          <pc:docMk/>
          <pc:sldMk cId="1834505671" sldId="414"/>
        </pc:sldMkLst>
        <pc:spChg chg="mod">
          <ac:chgData name="Vivian Ngoc Tram Mai" userId="074e3baa-1e56-448e-9b31-0d099314f1f5" providerId="ADAL" clId="{3307BD7C-BFCD-4B21-8938-DC326C114B2A}" dt="2022-04-21T04:15:49.660" v="7554" actId="20577"/>
          <ac:spMkLst>
            <pc:docMk/>
            <pc:sldMk cId="1834505671" sldId="414"/>
            <ac:spMk id="6" creationId="{D85C4572-DB56-4413-B315-53099F21634A}"/>
          </ac:spMkLst>
        </pc:spChg>
      </pc:sldChg>
      <pc:sldChg chg="modSp add del mod modNotesTx">
        <pc:chgData name="Vivian Ngoc Tram Mai" userId="074e3baa-1e56-448e-9b31-0d099314f1f5" providerId="ADAL" clId="{3307BD7C-BFCD-4B21-8938-DC326C114B2A}" dt="2022-04-21T04:26:56.515" v="7780" actId="47"/>
        <pc:sldMkLst>
          <pc:docMk/>
          <pc:sldMk cId="1363898776" sldId="417"/>
        </pc:sldMkLst>
        <pc:graphicFrameChg chg="modGraphic">
          <ac:chgData name="Vivian Ngoc Tram Mai" userId="074e3baa-1e56-448e-9b31-0d099314f1f5" providerId="ADAL" clId="{3307BD7C-BFCD-4B21-8938-DC326C114B2A}" dt="2022-04-21T03:08:47.442" v="7346" actId="13926"/>
          <ac:graphicFrameMkLst>
            <pc:docMk/>
            <pc:sldMk cId="1363898776" sldId="417"/>
            <ac:graphicFrameMk id="7" creationId="{421678CC-A428-429D-AAF9-D4E3A56E830A}"/>
          </ac:graphicFrameMkLst>
        </pc:graphicFrameChg>
      </pc:sldChg>
      <pc:sldChg chg="addSp delSp modSp mod modNotesTx">
        <pc:chgData name="Vivian Ngoc Tram Mai" userId="074e3baa-1e56-448e-9b31-0d099314f1f5" providerId="ADAL" clId="{3307BD7C-BFCD-4B21-8938-DC326C114B2A}" dt="2022-04-21T17:06:18.699" v="8016" actId="20577"/>
        <pc:sldMkLst>
          <pc:docMk/>
          <pc:sldMk cId="920421456" sldId="421"/>
        </pc:sldMkLst>
        <pc:spChg chg="mod">
          <ac:chgData name="Vivian Ngoc Tram Mai" userId="074e3baa-1e56-448e-9b31-0d099314f1f5" providerId="ADAL" clId="{3307BD7C-BFCD-4B21-8938-DC326C114B2A}" dt="2022-04-20T22:40:05.155" v="3763" actId="20577"/>
          <ac:spMkLst>
            <pc:docMk/>
            <pc:sldMk cId="920421456" sldId="421"/>
            <ac:spMk id="2" creationId="{9CABDB4A-EDF4-44B1-8566-39781783F0F6}"/>
          </ac:spMkLst>
        </pc:spChg>
        <pc:spChg chg="mod">
          <ac:chgData name="Vivian Ngoc Tram Mai" userId="074e3baa-1e56-448e-9b31-0d099314f1f5" providerId="ADAL" clId="{3307BD7C-BFCD-4B21-8938-DC326C114B2A}" dt="2022-04-21T03:39:23.230" v="7547" actId="20577"/>
          <ac:spMkLst>
            <pc:docMk/>
            <pc:sldMk cId="920421456" sldId="421"/>
            <ac:spMk id="3" creationId="{52F9F6CC-F380-4464-ACEB-DC517D8A00EB}"/>
          </ac:spMkLst>
        </pc:spChg>
        <pc:spChg chg="add mod">
          <ac:chgData name="Vivian Ngoc Tram Mai" userId="074e3baa-1e56-448e-9b31-0d099314f1f5" providerId="ADAL" clId="{3307BD7C-BFCD-4B21-8938-DC326C114B2A}" dt="2022-04-20T22:54:14.138" v="4458" actId="242"/>
          <ac:spMkLst>
            <pc:docMk/>
            <pc:sldMk cId="920421456" sldId="421"/>
            <ac:spMk id="16" creationId="{FB07D8F7-4E89-4E03-B699-C87D57BAEC0F}"/>
          </ac:spMkLst>
        </pc:spChg>
        <pc:picChg chg="add mod">
          <ac:chgData name="Vivian Ngoc Tram Mai" userId="074e3baa-1e56-448e-9b31-0d099314f1f5" providerId="ADAL" clId="{3307BD7C-BFCD-4B21-8938-DC326C114B2A}" dt="2022-04-20T22:52:13.408" v="4421" actId="1076"/>
          <ac:picMkLst>
            <pc:docMk/>
            <pc:sldMk cId="920421456" sldId="421"/>
            <ac:picMk id="7" creationId="{54613DD2-02C6-4D30-BE29-5521A9685063}"/>
          </ac:picMkLst>
        </pc:picChg>
        <pc:picChg chg="add del mod">
          <ac:chgData name="Vivian Ngoc Tram Mai" userId="074e3baa-1e56-448e-9b31-0d099314f1f5" providerId="ADAL" clId="{3307BD7C-BFCD-4B21-8938-DC326C114B2A}" dt="2022-04-20T22:52:42.503" v="4427" actId="478"/>
          <ac:picMkLst>
            <pc:docMk/>
            <pc:sldMk cId="920421456" sldId="421"/>
            <ac:picMk id="9" creationId="{7921E68F-D6C7-4EA7-AFFD-D054D9BB6196}"/>
          </ac:picMkLst>
        </pc:picChg>
        <pc:picChg chg="add mod">
          <ac:chgData name="Vivian Ngoc Tram Mai" userId="074e3baa-1e56-448e-9b31-0d099314f1f5" providerId="ADAL" clId="{3307BD7C-BFCD-4B21-8938-DC326C114B2A}" dt="2022-04-20T22:52:16.303" v="4422" actId="1076"/>
          <ac:picMkLst>
            <pc:docMk/>
            <pc:sldMk cId="920421456" sldId="421"/>
            <ac:picMk id="11" creationId="{12199BF9-028E-4798-8C34-A929B723DEBC}"/>
          </ac:picMkLst>
        </pc:picChg>
        <pc:picChg chg="add mod">
          <ac:chgData name="Vivian Ngoc Tram Mai" userId="074e3baa-1e56-448e-9b31-0d099314f1f5" providerId="ADAL" clId="{3307BD7C-BFCD-4B21-8938-DC326C114B2A}" dt="2022-04-20T22:52:39.952" v="4426" actId="1076"/>
          <ac:picMkLst>
            <pc:docMk/>
            <pc:sldMk cId="920421456" sldId="421"/>
            <ac:picMk id="13" creationId="{21371A8F-6948-447B-B573-9D983387E18C}"/>
          </ac:picMkLst>
        </pc:picChg>
        <pc:picChg chg="add mod">
          <ac:chgData name="Vivian Ngoc Tram Mai" userId="074e3baa-1e56-448e-9b31-0d099314f1f5" providerId="ADAL" clId="{3307BD7C-BFCD-4B21-8938-DC326C114B2A}" dt="2022-04-20T22:53:00.642" v="4430" actId="1076"/>
          <ac:picMkLst>
            <pc:docMk/>
            <pc:sldMk cId="920421456" sldId="421"/>
            <ac:picMk id="15" creationId="{D9B96625-2696-4970-8B60-0D143536A48E}"/>
          </ac:picMkLst>
        </pc:picChg>
        <pc:cxnChg chg="add del mod">
          <ac:chgData name="Vivian Ngoc Tram Mai" userId="074e3baa-1e56-448e-9b31-0d099314f1f5" providerId="ADAL" clId="{3307BD7C-BFCD-4B21-8938-DC326C114B2A}" dt="2022-04-20T22:54:57.052" v="4468" actId="11529"/>
          <ac:cxnSpMkLst>
            <pc:docMk/>
            <pc:sldMk cId="920421456" sldId="421"/>
            <ac:cxnSpMk id="18" creationId="{6D57A54D-DD76-46A6-8066-79272319567A}"/>
          </ac:cxnSpMkLst>
        </pc:cxnChg>
        <pc:cxnChg chg="add del mod">
          <ac:chgData name="Vivian Ngoc Tram Mai" userId="074e3baa-1e56-448e-9b31-0d099314f1f5" providerId="ADAL" clId="{3307BD7C-BFCD-4B21-8938-DC326C114B2A}" dt="2022-04-20T22:54:56.054" v="4465" actId="11529"/>
          <ac:cxnSpMkLst>
            <pc:docMk/>
            <pc:sldMk cId="920421456" sldId="421"/>
            <ac:cxnSpMk id="20" creationId="{FA7671FE-448C-4C91-A95B-48BB5506680F}"/>
          </ac:cxnSpMkLst>
        </pc:cxnChg>
        <pc:cxnChg chg="add mod">
          <ac:chgData name="Vivian Ngoc Tram Mai" userId="074e3baa-1e56-448e-9b31-0d099314f1f5" providerId="ADAL" clId="{3307BD7C-BFCD-4B21-8938-DC326C114B2A}" dt="2022-04-20T22:55:09.199" v="4470" actId="13822"/>
          <ac:cxnSpMkLst>
            <pc:docMk/>
            <pc:sldMk cId="920421456" sldId="421"/>
            <ac:cxnSpMk id="23" creationId="{E4ECE6AC-2CA3-4E2A-9CCE-15F28624B125}"/>
          </ac:cxnSpMkLst>
        </pc:cxnChg>
        <pc:cxnChg chg="add mod">
          <ac:chgData name="Vivian Ngoc Tram Mai" userId="074e3baa-1e56-448e-9b31-0d099314f1f5" providerId="ADAL" clId="{3307BD7C-BFCD-4B21-8938-DC326C114B2A}" dt="2022-04-20T22:55:18.842" v="4472" actId="13822"/>
          <ac:cxnSpMkLst>
            <pc:docMk/>
            <pc:sldMk cId="920421456" sldId="421"/>
            <ac:cxnSpMk id="25" creationId="{3F2A7CD9-5B7C-47C4-9DD5-E8F7003337B0}"/>
          </ac:cxnSpMkLst>
        </pc:cxnChg>
        <pc:cxnChg chg="add mod">
          <ac:chgData name="Vivian Ngoc Tram Mai" userId="074e3baa-1e56-448e-9b31-0d099314f1f5" providerId="ADAL" clId="{3307BD7C-BFCD-4B21-8938-DC326C114B2A}" dt="2022-04-20T22:55:28.349" v="4474" actId="13822"/>
          <ac:cxnSpMkLst>
            <pc:docMk/>
            <pc:sldMk cId="920421456" sldId="421"/>
            <ac:cxnSpMk id="27" creationId="{A3C68C8B-6E21-4BAA-9252-BC17DA820DD3}"/>
          </ac:cxnSpMkLst>
        </pc:cxnChg>
        <pc:cxnChg chg="add del mod">
          <ac:chgData name="Vivian Ngoc Tram Mai" userId="074e3baa-1e56-448e-9b31-0d099314f1f5" providerId="ADAL" clId="{3307BD7C-BFCD-4B21-8938-DC326C114B2A}" dt="2022-04-20T22:55:39.757" v="4477" actId="478"/>
          <ac:cxnSpMkLst>
            <pc:docMk/>
            <pc:sldMk cId="920421456" sldId="421"/>
            <ac:cxnSpMk id="29" creationId="{F86C03CC-77A1-40F3-A7F3-C9463CC52D98}"/>
          </ac:cxnSpMkLst>
        </pc:cxnChg>
        <pc:cxnChg chg="add del mod">
          <ac:chgData name="Vivian Ngoc Tram Mai" userId="074e3baa-1e56-448e-9b31-0d099314f1f5" providerId="ADAL" clId="{3307BD7C-BFCD-4B21-8938-DC326C114B2A}" dt="2022-04-20T22:56:12.632" v="4482" actId="478"/>
          <ac:cxnSpMkLst>
            <pc:docMk/>
            <pc:sldMk cId="920421456" sldId="421"/>
            <ac:cxnSpMk id="31" creationId="{40EC844C-420F-43D5-8D0C-B56D0D96A9F0}"/>
          </ac:cxnSpMkLst>
        </pc:cxnChg>
        <pc:cxnChg chg="add mod">
          <ac:chgData name="Vivian Ngoc Tram Mai" userId="074e3baa-1e56-448e-9b31-0d099314f1f5" providerId="ADAL" clId="{3307BD7C-BFCD-4B21-8938-DC326C114B2A}" dt="2022-04-20T23:02:22.467" v="4638" actId="14100"/>
          <ac:cxnSpMkLst>
            <pc:docMk/>
            <pc:sldMk cId="920421456" sldId="421"/>
            <ac:cxnSpMk id="34" creationId="{8A361008-5DA6-45DF-8C95-EB713D9DC720}"/>
          </ac:cxnSpMkLst>
        </pc:cxnChg>
      </pc:sldChg>
      <pc:sldChg chg="del">
        <pc:chgData name="Vivian Ngoc Tram Mai" userId="074e3baa-1e56-448e-9b31-0d099314f1f5" providerId="ADAL" clId="{3307BD7C-BFCD-4B21-8938-DC326C114B2A}" dt="2022-04-20T23:01:50.754" v="4619" actId="47"/>
        <pc:sldMkLst>
          <pc:docMk/>
          <pc:sldMk cId="3048220507" sldId="422"/>
        </pc:sldMkLst>
      </pc:sldChg>
      <pc:sldChg chg="add del">
        <pc:chgData name="Vivian Ngoc Tram Mai" userId="074e3baa-1e56-448e-9b31-0d099314f1f5" providerId="ADAL" clId="{3307BD7C-BFCD-4B21-8938-DC326C114B2A}" dt="2022-04-21T00:54:52.361" v="4874" actId="47"/>
        <pc:sldMkLst>
          <pc:docMk/>
          <pc:sldMk cId="1635923374" sldId="424"/>
        </pc:sldMkLst>
      </pc:sldChg>
      <pc:sldChg chg="modSp mod">
        <pc:chgData name="Vivian Ngoc Tram Mai" userId="074e3baa-1e56-448e-9b31-0d099314f1f5" providerId="ADAL" clId="{3307BD7C-BFCD-4B21-8938-DC326C114B2A}" dt="2022-04-21T01:19:09.756" v="5162" actId="20577"/>
        <pc:sldMkLst>
          <pc:docMk/>
          <pc:sldMk cId="140782208" sldId="427"/>
        </pc:sldMkLst>
        <pc:graphicFrameChg chg="modGraphic">
          <ac:chgData name="Vivian Ngoc Tram Mai" userId="074e3baa-1e56-448e-9b31-0d099314f1f5" providerId="ADAL" clId="{3307BD7C-BFCD-4B21-8938-DC326C114B2A}" dt="2022-04-21T01:19:09.756" v="5162" actId="20577"/>
          <ac:graphicFrameMkLst>
            <pc:docMk/>
            <pc:sldMk cId="140782208" sldId="427"/>
            <ac:graphicFrameMk id="7" creationId="{E218C91B-81CE-8E73-90FF-F73850E04E51}"/>
          </ac:graphicFrameMkLst>
        </pc:graphicFrameChg>
      </pc:sldChg>
      <pc:sldChg chg="addCm">
        <pc:chgData name="Vivian Ngoc Tram Mai" userId="074e3baa-1e56-448e-9b31-0d099314f1f5" providerId="ADAL" clId="{3307BD7C-BFCD-4B21-8938-DC326C114B2A}" dt="2022-04-21T01:00:34.690" v="4983"/>
        <pc:sldMkLst>
          <pc:docMk/>
          <pc:sldMk cId="2051020574" sldId="428"/>
        </pc:sldMkLst>
      </pc:sldChg>
      <pc:sldChg chg="addSp delSp modSp add mod modNotesTx">
        <pc:chgData name="Vivian Ngoc Tram Mai" userId="074e3baa-1e56-448e-9b31-0d099314f1f5" providerId="ADAL" clId="{3307BD7C-BFCD-4B21-8938-DC326C114B2A}" dt="2022-04-21T17:04:35.796" v="7996" actId="20577"/>
        <pc:sldMkLst>
          <pc:docMk/>
          <pc:sldMk cId="3172090494" sldId="431"/>
        </pc:sldMkLst>
        <pc:spChg chg="mod">
          <ac:chgData name="Vivian Ngoc Tram Mai" userId="074e3baa-1e56-448e-9b31-0d099314f1f5" providerId="ADAL" clId="{3307BD7C-BFCD-4B21-8938-DC326C114B2A}" dt="2022-04-20T22:19:49.229" v="3746" actId="20577"/>
          <ac:spMkLst>
            <pc:docMk/>
            <pc:sldMk cId="3172090494" sldId="431"/>
            <ac:spMk id="2" creationId="{9CABDB4A-EDF4-44B1-8566-39781783F0F6}"/>
          </ac:spMkLst>
        </pc:spChg>
        <pc:spChg chg="del">
          <ac:chgData name="Vivian Ngoc Tram Mai" userId="074e3baa-1e56-448e-9b31-0d099314f1f5" providerId="ADAL" clId="{3307BD7C-BFCD-4B21-8938-DC326C114B2A}" dt="2022-04-20T22:57:48.780" v="4486" actId="3680"/>
          <ac:spMkLst>
            <pc:docMk/>
            <pc:sldMk cId="3172090494" sldId="431"/>
            <ac:spMk id="3" creationId="{52F9F6CC-F380-4464-ACEB-DC517D8A00EB}"/>
          </ac:spMkLst>
        </pc:spChg>
        <pc:spChg chg="add mod">
          <ac:chgData name="Vivian Ngoc Tram Mai" userId="074e3baa-1e56-448e-9b31-0d099314f1f5" providerId="ADAL" clId="{3307BD7C-BFCD-4B21-8938-DC326C114B2A}" dt="2022-04-21T02:14:42.511" v="6030" actId="20577"/>
          <ac:spMkLst>
            <pc:docMk/>
            <pc:sldMk cId="3172090494" sldId="431"/>
            <ac:spMk id="7" creationId="{C648C82C-E9AE-4BA0-B669-C1ED737CEF45}"/>
          </ac:spMkLst>
        </pc:spChg>
        <pc:graphicFrameChg chg="add mod ord modGraphic">
          <ac:chgData name="Vivian Ngoc Tram Mai" userId="074e3baa-1e56-448e-9b31-0d099314f1f5" providerId="ADAL" clId="{3307BD7C-BFCD-4B21-8938-DC326C114B2A}" dt="2022-04-20T23:01:31.133" v="4617" actId="122"/>
          <ac:graphicFrameMkLst>
            <pc:docMk/>
            <pc:sldMk cId="3172090494" sldId="431"/>
            <ac:graphicFrameMk id="6" creationId="{2DE4FCD4-7B04-4E9A-BE9D-CFEB6E75D42E}"/>
          </ac:graphicFrameMkLst>
        </pc:graphicFrameChg>
      </pc:sldChg>
      <pc:sldChg chg="addSp delSp modSp add mod modNotesTx">
        <pc:chgData name="Vivian Ngoc Tram Mai" userId="074e3baa-1e56-448e-9b31-0d099314f1f5" providerId="ADAL" clId="{3307BD7C-BFCD-4B21-8938-DC326C114B2A}" dt="2022-04-21T17:09:07.185" v="8070" actId="20577"/>
        <pc:sldMkLst>
          <pc:docMk/>
          <pc:sldMk cId="3498657152" sldId="433"/>
        </pc:sldMkLst>
        <pc:spChg chg="mod">
          <ac:chgData name="Vivian Ngoc Tram Mai" userId="074e3baa-1e56-448e-9b31-0d099314f1f5" providerId="ADAL" clId="{3307BD7C-BFCD-4B21-8938-DC326C114B2A}" dt="2022-04-20T23:01:55.672" v="4635" actId="20577"/>
          <ac:spMkLst>
            <pc:docMk/>
            <pc:sldMk cId="3498657152" sldId="433"/>
            <ac:spMk id="2" creationId="{56FFEB4A-8DFE-40B2-98FA-8F3EB944C178}"/>
          </ac:spMkLst>
        </pc:spChg>
        <pc:spChg chg="add mod">
          <ac:chgData name="Vivian Ngoc Tram Mai" userId="074e3baa-1e56-448e-9b31-0d099314f1f5" providerId="ADAL" clId="{3307BD7C-BFCD-4B21-8938-DC326C114B2A}" dt="2022-04-21T01:41:48.237" v="5778" actId="1076"/>
          <ac:spMkLst>
            <pc:docMk/>
            <pc:sldMk cId="3498657152" sldId="433"/>
            <ac:spMk id="3" creationId="{30963B1A-740F-494E-9620-7977DA948ADA}"/>
          </ac:spMkLst>
        </pc:spChg>
        <pc:spChg chg="add mod">
          <ac:chgData name="Vivian Ngoc Tram Mai" userId="074e3baa-1e56-448e-9b31-0d099314f1f5" providerId="ADAL" clId="{3307BD7C-BFCD-4B21-8938-DC326C114B2A}" dt="2022-04-21T01:42:19.708" v="5794" actId="2711"/>
          <ac:spMkLst>
            <pc:docMk/>
            <pc:sldMk cId="3498657152" sldId="433"/>
            <ac:spMk id="4" creationId="{44EAA281-709B-4BE9-8548-4358FF6E0A9F}"/>
          </ac:spMkLst>
        </pc:spChg>
        <pc:spChg chg="add mod">
          <ac:chgData name="Vivian Ngoc Tram Mai" userId="074e3baa-1e56-448e-9b31-0d099314f1f5" providerId="ADAL" clId="{3307BD7C-BFCD-4B21-8938-DC326C114B2A}" dt="2022-04-21T01:41:48.237" v="5778" actId="1076"/>
          <ac:spMkLst>
            <pc:docMk/>
            <pc:sldMk cId="3498657152" sldId="433"/>
            <ac:spMk id="13" creationId="{B7808C73-EA9A-4E18-8B8E-AA046A7155FD}"/>
          </ac:spMkLst>
        </pc:spChg>
        <pc:spChg chg="add mod">
          <ac:chgData name="Vivian Ngoc Tram Mai" userId="074e3baa-1e56-448e-9b31-0d099314f1f5" providerId="ADAL" clId="{3307BD7C-BFCD-4B21-8938-DC326C114B2A}" dt="2022-04-21T01:41:48.237" v="5778" actId="1076"/>
          <ac:spMkLst>
            <pc:docMk/>
            <pc:sldMk cId="3498657152" sldId="433"/>
            <ac:spMk id="14" creationId="{50943BFE-4E8B-4CB8-877B-746E5A228DA1}"/>
          </ac:spMkLst>
        </pc:spChg>
        <pc:spChg chg="add mod">
          <ac:chgData name="Vivian Ngoc Tram Mai" userId="074e3baa-1e56-448e-9b31-0d099314f1f5" providerId="ADAL" clId="{3307BD7C-BFCD-4B21-8938-DC326C114B2A}" dt="2022-04-21T01:42:49.928" v="5905" actId="20577"/>
          <ac:spMkLst>
            <pc:docMk/>
            <pc:sldMk cId="3498657152" sldId="433"/>
            <ac:spMk id="16" creationId="{DD3F2278-BB0B-43B6-88BF-6F23441FAE03}"/>
          </ac:spMkLst>
        </pc:spChg>
        <pc:spChg chg="add del mod">
          <ac:chgData name="Vivian Ngoc Tram Mai" userId="074e3baa-1e56-448e-9b31-0d099314f1f5" providerId="ADAL" clId="{3307BD7C-BFCD-4B21-8938-DC326C114B2A}" dt="2022-04-21T01:41:25.503" v="5774"/>
          <ac:spMkLst>
            <pc:docMk/>
            <pc:sldMk cId="3498657152" sldId="433"/>
            <ac:spMk id="17" creationId="{6A2DD63A-48B2-447D-B717-00EAF4A61227}"/>
          </ac:spMkLst>
        </pc:spChg>
        <pc:spChg chg="add mod">
          <ac:chgData name="Vivian Ngoc Tram Mai" userId="074e3baa-1e56-448e-9b31-0d099314f1f5" providerId="ADAL" clId="{3307BD7C-BFCD-4B21-8938-DC326C114B2A}" dt="2022-04-21T01:43:34.020" v="6028" actId="20577"/>
          <ac:spMkLst>
            <pc:docMk/>
            <pc:sldMk cId="3498657152" sldId="433"/>
            <ac:spMk id="18" creationId="{026037D9-2C31-49D9-A42B-3AF5980FE46D}"/>
          </ac:spMkLst>
        </pc:spChg>
        <pc:spChg chg="add del">
          <ac:chgData name="Vivian Ngoc Tram Mai" userId="074e3baa-1e56-448e-9b31-0d099314f1f5" providerId="ADAL" clId="{3307BD7C-BFCD-4B21-8938-DC326C114B2A}" dt="2022-04-20T23:02:06.558" v="4637" actId="478"/>
          <ac:spMkLst>
            <pc:docMk/>
            <pc:sldMk cId="3498657152" sldId="433"/>
            <ac:spMk id="42" creationId="{C80ADAA4-A4BA-47F0-9AC6-1C1B21DE4B3F}"/>
          </ac:spMkLst>
        </pc:spChg>
        <pc:graphicFrameChg chg="mod">
          <ac:chgData name="Vivian Ngoc Tram Mai" userId="074e3baa-1e56-448e-9b31-0d099314f1f5" providerId="ADAL" clId="{3307BD7C-BFCD-4B21-8938-DC326C114B2A}" dt="2022-04-20T23:03:50.161" v="4640" actId="478"/>
          <ac:graphicFrameMkLst>
            <pc:docMk/>
            <pc:sldMk cId="3498657152" sldId="433"/>
            <ac:graphicFrameMk id="34" creationId="{66568708-BD8E-9AB4-D685-5F68D1AC8605}"/>
          </ac:graphicFrameMkLst>
        </pc:graphicFrameChg>
      </pc:sldChg>
      <pc:sldChg chg="modNotesTx">
        <pc:chgData name="Vivian Ngoc Tram Mai" userId="074e3baa-1e56-448e-9b31-0d099314f1f5" providerId="ADAL" clId="{3307BD7C-BFCD-4B21-8938-DC326C114B2A}" dt="2022-04-21T17:03:28.945" v="7953" actId="20577"/>
        <pc:sldMkLst>
          <pc:docMk/>
          <pc:sldMk cId="2408266118" sldId="436"/>
        </pc:sldMkLst>
      </pc:sldChg>
      <pc:sldChg chg="ord modNotesTx">
        <pc:chgData name="Vivian Ngoc Tram Mai" userId="074e3baa-1e56-448e-9b31-0d099314f1f5" providerId="ADAL" clId="{3307BD7C-BFCD-4B21-8938-DC326C114B2A}" dt="2022-04-21T17:04:59.282" v="7999"/>
        <pc:sldMkLst>
          <pc:docMk/>
          <pc:sldMk cId="3522418184" sldId="437"/>
        </pc:sldMkLst>
      </pc:sldChg>
      <pc:sldChg chg="modSp mod">
        <pc:chgData name="Vivian Ngoc Tram Mai" userId="074e3baa-1e56-448e-9b31-0d099314f1f5" providerId="ADAL" clId="{3307BD7C-BFCD-4B21-8938-DC326C114B2A}" dt="2022-04-21T01:07:22.906" v="5080" actId="20577"/>
        <pc:sldMkLst>
          <pc:docMk/>
          <pc:sldMk cId="2165021973" sldId="440"/>
        </pc:sldMkLst>
        <pc:graphicFrameChg chg="mod modGraphic">
          <ac:chgData name="Vivian Ngoc Tram Mai" userId="074e3baa-1e56-448e-9b31-0d099314f1f5" providerId="ADAL" clId="{3307BD7C-BFCD-4B21-8938-DC326C114B2A}" dt="2022-04-21T01:07:22.906" v="5080" actId="20577"/>
          <ac:graphicFrameMkLst>
            <pc:docMk/>
            <pc:sldMk cId="2165021973" sldId="440"/>
            <ac:graphicFrameMk id="43" creationId="{42746C76-65E0-98E4-9E1E-62CA2FFDF583}"/>
          </ac:graphicFrameMkLst>
        </pc:graphicFrameChg>
      </pc:sldChg>
      <pc:sldChg chg="delSp modSp add del mod">
        <pc:chgData name="Vivian Ngoc Tram Mai" userId="074e3baa-1e56-448e-9b31-0d099314f1f5" providerId="ADAL" clId="{3307BD7C-BFCD-4B21-8938-DC326C114B2A}" dt="2022-04-21T00:32:44.718" v="4667" actId="47"/>
        <pc:sldMkLst>
          <pc:docMk/>
          <pc:sldMk cId="3638366104" sldId="440"/>
        </pc:sldMkLst>
        <pc:spChg chg="mod">
          <ac:chgData name="Vivian Ngoc Tram Mai" userId="074e3baa-1e56-448e-9b31-0d099314f1f5" providerId="ADAL" clId="{3307BD7C-BFCD-4B21-8938-DC326C114B2A}" dt="2022-04-21T00:32:35.407" v="4665" actId="1076"/>
          <ac:spMkLst>
            <pc:docMk/>
            <pc:sldMk cId="3638366104" sldId="440"/>
            <ac:spMk id="2" creationId="{56FFEB4A-8DFE-40B2-98FA-8F3EB944C178}"/>
          </ac:spMkLst>
        </pc:spChg>
        <pc:spChg chg="del">
          <ac:chgData name="Vivian Ngoc Tram Mai" userId="074e3baa-1e56-448e-9b31-0d099314f1f5" providerId="ADAL" clId="{3307BD7C-BFCD-4B21-8938-DC326C114B2A}" dt="2022-04-21T00:32:33.118" v="4663" actId="478"/>
          <ac:spMkLst>
            <pc:docMk/>
            <pc:sldMk cId="3638366104" sldId="440"/>
            <ac:spMk id="35" creationId="{4864CB56-8D12-405F-88AE-EFEEC81B9816}"/>
          </ac:spMkLst>
        </pc:spChg>
        <pc:spChg chg="del">
          <ac:chgData name="Vivian Ngoc Tram Mai" userId="074e3baa-1e56-448e-9b31-0d099314f1f5" providerId="ADAL" clId="{3307BD7C-BFCD-4B21-8938-DC326C114B2A}" dt="2022-04-21T00:32:33.118" v="4663" actId="478"/>
          <ac:spMkLst>
            <pc:docMk/>
            <pc:sldMk cId="3638366104" sldId="440"/>
            <ac:spMk id="36" creationId="{CC67CAF4-2098-4B61-8AEE-8D5E30B44798}"/>
          </ac:spMkLst>
        </pc:spChg>
        <pc:spChg chg="del">
          <ac:chgData name="Vivian Ngoc Tram Mai" userId="074e3baa-1e56-448e-9b31-0d099314f1f5" providerId="ADAL" clId="{3307BD7C-BFCD-4B21-8938-DC326C114B2A}" dt="2022-04-21T00:32:33.118" v="4663" actId="478"/>
          <ac:spMkLst>
            <pc:docMk/>
            <pc:sldMk cId="3638366104" sldId="440"/>
            <ac:spMk id="37" creationId="{1929AA23-C16D-4B43-BD46-48EB1660ADF2}"/>
          </ac:spMkLst>
        </pc:spChg>
        <pc:spChg chg="del">
          <ac:chgData name="Vivian Ngoc Tram Mai" userId="074e3baa-1e56-448e-9b31-0d099314f1f5" providerId="ADAL" clId="{3307BD7C-BFCD-4B21-8938-DC326C114B2A}" dt="2022-04-21T00:32:40.365" v="4666" actId="478"/>
          <ac:spMkLst>
            <pc:docMk/>
            <pc:sldMk cId="3638366104" sldId="440"/>
            <ac:spMk id="41" creationId="{1BC5EB62-6D40-4A63-85C9-CB0CC975594C}"/>
          </ac:spMkLst>
        </pc:spChg>
        <pc:spChg chg="del">
          <ac:chgData name="Vivian Ngoc Tram Mai" userId="074e3baa-1e56-448e-9b31-0d099314f1f5" providerId="ADAL" clId="{3307BD7C-BFCD-4B21-8938-DC326C114B2A}" dt="2022-04-21T00:32:40.365" v="4666" actId="478"/>
          <ac:spMkLst>
            <pc:docMk/>
            <pc:sldMk cId="3638366104" sldId="440"/>
            <ac:spMk id="42" creationId="{C80ADAA4-A4BA-47F0-9AC6-1C1B21DE4B3F}"/>
          </ac:spMkLst>
        </pc:spChg>
        <pc:spChg chg="del">
          <ac:chgData name="Vivian Ngoc Tram Mai" userId="074e3baa-1e56-448e-9b31-0d099314f1f5" providerId="ADAL" clId="{3307BD7C-BFCD-4B21-8938-DC326C114B2A}" dt="2022-04-21T00:32:33.118" v="4663" actId="478"/>
          <ac:spMkLst>
            <pc:docMk/>
            <pc:sldMk cId="3638366104" sldId="440"/>
            <ac:spMk id="43" creationId="{961762DA-0D91-410D-BCAE-1B87110D4D95}"/>
          </ac:spMkLst>
        </pc:spChg>
        <pc:graphicFrameChg chg="del mod">
          <ac:chgData name="Vivian Ngoc Tram Mai" userId="074e3baa-1e56-448e-9b31-0d099314f1f5" providerId="ADAL" clId="{3307BD7C-BFCD-4B21-8938-DC326C114B2A}" dt="2022-04-21T00:32:30.090" v="4662" actId="478"/>
          <ac:graphicFrameMkLst>
            <pc:docMk/>
            <pc:sldMk cId="3638366104" sldId="440"/>
            <ac:graphicFrameMk id="34" creationId="{66568708-BD8E-9AB4-D685-5F68D1AC8605}"/>
          </ac:graphicFrameMkLst>
        </pc:graphicFrameChg>
        <pc:picChg chg="del">
          <ac:chgData name="Vivian Ngoc Tram Mai" userId="074e3baa-1e56-448e-9b31-0d099314f1f5" providerId="ADAL" clId="{3307BD7C-BFCD-4B21-8938-DC326C114B2A}" dt="2022-04-21T00:32:33.118" v="4663" actId="478"/>
          <ac:picMkLst>
            <pc:docMk/>
            <pc:sldMk cId="3638366104" sldId="440"/>
            <ac:picMk id="39" creationId="{3436DDB8-CE07-4D03-A0A4-2CFEAAC6D42A}"/>
          </ac:picMkLst>
        </pc:picChg>
      </pc:sldChg>
      <pc:sldChg chg="addSp delSp modSp add del mod modNotesTx">
        <pc:chgData name="Vivian Ngoc Tram Mai" userId="074e3baa-1e56-448e-9b31-0d099314f1f5" providerId="ADAL" clId="{3307BD7C-BFCD-4B21-8938-DC326C114B2A}" dt="2022-04-21T02:43:59.163" v="6470" actId="20577"/>
        <pc:sldMkLst>
          <pc:docMk/>
          <pc:sldMk cId="1614379583" sldId="441"/>
        </pc:sldMkLst>
        <pc:spChg chg="mod">
          <ac:chgData name="Vivian Ngoc Tram Mai" userId="074e3baa-1e56-448e-9b31-0d099314f1f5" providerId="ADAL" clId="{3307BD7C-BFCD-4B21-8938-DC326C114B2A}" dt="2022-04-21T00:57:50.062" v="4920" actId="20577"/>
          <ac:spMkLst>
            <pc:docMk/>
            <pc:sldMk cId="1614379583" sldId="441"/>
            <ac:spMk id="2" creationId="{6C154B3B-2A78-4459-BD83-D82426C8970A}"/>
          </ac:spMkLst>
        </pc:spChg>
        <pc:spChg chg="del">
          <ac:chgData name="Vivian Ngoc Tram Mai" userId="074e3baa-1e56-448e-9b31-0d099314f1f5" providerId="ADAL" clId="{3307BD7C-BFCD-4B21-8938-DC326C114B2A}" dt="2022-04-21T00:55:13.988" v="4899" actId="478"/>
          <ac:spMkLst>
            <pc:docMk/>
            <pc:sldMk cId="1614379583" sldId="441"/>
            <ac:spMk id="3" creationId="{997210F5-044D-4D5C-946F-4E58159FD80A}"/>
          </ac:spMkLst>
        </pc:spChg>
        <pc:spChg chg="add del mod">
          <ac:chgData name="Vivian Ngoc Tram Mai" userId="074e3baa-1e56-448e-9b31-0d099314f1f5" providerId="ADAL" clId="{3307BD7C-BFCD-4B21-8938-DC326C114B2A}" dt="2022-04-21T00:55:18.781" v="4900" actId="478"/>
          <ac:spMkLst>
            <pc:docMk/>
            <pc:sldMk cId="1614379583" sldId="441"/>
            <ac:spMk id="6" creationId="{923CD3FF-2D80-4769-9DB7-3E93ACB068C1}"/>
          </ac:spMkLst>
        </pc:spChg>
        <pc:spChg chg="add del">
          <ac:chgData name="Vivian Ngoc Tram Mai" userId="074e3baa-1e56-448e-9b31-0d099314f1f5" providerId="ADAL" clId="{3307BD7C-BFCD-4B21-8938-DC326C114B2A}" dt="2022-04-21T02:43:54.016" v="6468" actId="22"/>
          <ac:spMkLst>
            <pc:docMk/>
            <pc:sldMk cId="1614379583" sldId="441"/>
            <ac:spMk id="10" creationId="{4E3ED2AE-9DE0-4666-8DB9-E3DB0CF3AD35}"/>
          </ac:spMkLst>
        </pc:spChg>
        <pc:graphicFrameChg chg="add mod modGraphic">
          <ac:chgData name="Vivian Ngoc Tram Mai" userId="074e3baa-1e56-448e-9b31-0d099314f1f5" providerId="ADAL" clId="{3307BD7C-BFCD-4B21-8938-DC326C114B2A}" dt="2022-04-21T02:37:32.895" v="6464" actId="20577"/>
          <ac:graphicFrameMkLst>
            <pc:docMk/>
            <pc:sldMk cId="1614379583" sldId="441"/>
            <ac:graphicFrameMk id="7" creationId="{E1E34203-E1C1-40CC-889B-0A24A02642E5}"/>
          </ac:graphicFrameMkLst>
        </pc:graphicFrameChg>
        <pc:picChg chg="del">
          <ac:chgData name="Vivian Ngoc Tram Mai" userId="074e3baa-1e56-448e-9b31-0d099314f1f5" providerId="ADAL" clId="{3307BD7C-BFCD-4B21-8938-DC326C114B2A}" dt="2022-04-21T00:55:20.167" v="4901" actId="478"/>
          <ac:picMkLst>
            <pc:docMk/>
            <pc:sldMk cId="1614379583" sldId="441"/>
            <ac:picMk id="1026" creationId="{E3BB32D4-6D96-4B76-AB63-46FD3F33616A}"/>
          </ac:picMkLst>
        </pc:picChg>
      </pc:sldChg>
    </pc:docChg>
  </pc:docChgLst>
  <pc:docChgLst>
    <pc:chgData name="Amy Zhang" userId="S::wx5zhang@uwaterloo.ca::b8d76e21-bd74-494e-a137-c2a05d867f38" providerId="AD" clId="Web-{6535758D-9579-8315-A1EB-69CCE055614E}"/>
    <pc:docChg chg="modSld sldOrd">
      <pc:chgData name="Amy Zhang" userId="S::wx5zhang@uwaterloo.ca::b8d76e21-bd74-494e-a137-c2a05d867f38" providerId="AD" clId="Web-{6535758D-9579-8315-A1EB-69CCE055614E}" dt="2021-07-21T19:12:25.009" v="1222" actId="20577"/>
      <pc:docMkLst>
        <pc:docMk/>
      </pc:docMkLst>
      <pc:sldChg chg="modSp">
        <pc:chgData name="Amy Zhang" userId="S::wx5zhang@uwaterloo.ca::b8d76e21-bd74-494e-a137-c2a05d867f38" providerId="AD" clId="Web-{6535758D-9579-8315-A1EB-69CCE055614E}" dt="2021-07-21T18:25:19.008" v="274" actId="20577"/>
        <pc:sldMkLst>
          <pc:docMk/>
          <pc:sldMk cId="3389881279" sldId="311"/>
        </pc:sldMkLst>
        <pc:spChg chg="mod">
          <ac:chgData name="Amy Zhang" userId="S::wx5zhang@uwaterloo.ca::b8d76e21-bd74-494e-a137-c2a05d867f38" providerId="AD" clId="Web-{6535758D-9579-8315-A1EB-69CCE055614E}" dt="2021-07-21T18:25:19.008" v="274" actId="20577"/>
          <ac:spMkLst>
            <pc:docMk/>
            <pc:sldMk cId="3389881279" sldId="311"/>
            <ac:spMk id="33" creationId="{4F9A3A38-0A86-452A-96AC-CB63DFE951A1}"/>
          </ac:spMkLst>
        </pc:spChg>
        <pc:graphicFrameChg chg="modGraphic">
          <ac:chgData name="Amy Zhang" userId="S::wx5zhang@uwaterloo.ca::b8d76e21-bd74-494e-a137-c2a05d867f38" providerId="AD" clId="Web-{6535758D-9579-8315-A1EB-69CCE055614E}" dt="2021-07-21T18:23:07.179" v="220" actId="20577"/>
          <ac:graphicFrameMkLst>
            <pc:docMk/>
            <pc:sldMk cId="3389881279" sldId="311"/>
            <ac:graphicFrameMk id="17" creationId="{A226A5CC-44F4-4CDD-A983-E0DBFB41089D}"/>
          </ac:graphicFrameMkLst>
        </pc:graphicFrameChg>
      </pc:sldChg>
      <pc:sldChg chg="modSp">
        <pc:chgData name="Amy Zhang" userId="S::wx5zhang@uwaterloo.ca::b8d76e21-bd74-494e-a137-c2a05d867f38" providerId="AD" clId="Web-{6535758D-9579-8315-A1EB-69CCE055614E}" dt="2021-07-21T18:43:13.670" v="783"/>
        <pc:sldMkLst>
          <pc:docMk/>
          <pc:sldMk cId="1726443524" sldId="315"/>
        </pc:sldMkLst>
        <pc:graphicFrameChg chg="mod modGraphic">
          <ac:chgData name="Amy Zhang" userId="S::wx5zhang@uwaterloo.ca::b8d76e21-bd74-494e-a137-c2a05d867f38" providerId="AD" clId="Web-{6535758D-9579-8315-A1EB-69CCE055614E}" dt="2021-07-21T18:43:13.670" v="783"/>
          <ac:graphicFrameMkLst>
            <pc:docMk/>
            <pc:sldMk cId="1726443524" sldId="315"/>
            <ac:graphicFrameMk id="2" creationId="{61EB724D-9845-484A-8F6A-A9066F90383C}"/>
          </ac:graphicFrameMkLst>
        </pc:graphicFrameChg>
      </pc:sldChg>
      <pc:sldChg chg="modSp">
        <pc:chgData name="Amy Zhang" userId="S::wx5zhang@uwaterloo.ca::b8d76e21-bd74-494e-a137-c2a05d867f38" providerId="AD" clId="Web-{6535758D-9579-8315-A1EB-69CCE055614E}" dt="2021-07-21T19:07:59.492" v="1183" actId="20577"/>
        <pc:sldMkLst>
          <pc:docMk/>
          <pc:sldMk cId="2802752119" sldId="317"/>
        </pc:sldMkLst>
        <pc:spChg chg="mod">
          <ac:chgData name="Amy Zhang" userId="S::wx5zhang@uwaterloo.ca::b8d76e21-bd74-494e-a137-c2a05d867f38" providerId="AD" clId="Web-{6535758D-9579-8315-A1EB-69CCE055614E}" dt="2021-07-21T19:07:59.492" v="1183" actId="20577"/>
          <ac:spMkLst>
            <pc:docMk/>
            <pc:sldMk cId="2802752119" sldId="317"/>
            <ac:spMk id="37" creationId="{8393E4B3-1146-4516-BF05-F5E0EFCB9E77}"/>
          </ac:spMkLst>
        </pc:spChg>
        <pc:graphicFrameChg chg="modGraphic">
          <ac:chgData name="Amy Zhang" userId="S::wx5zhang@uwaterloo.ca::b8d76e21-bd74-494e-a137-c2a05d867f38" providerId="AD" clId="Web-{6535758D-9579-8315-A1EB-69CCE055614E}" dt="2021-07-21T19:07:25.148" v="1162" actId="20577"/>
          <ac:graphicFrameMkLst>
            <pc:docMk/>
            <pc:sldMk cId="2802752119" sldId="317"/>
            <ac:graphicFrameMk id="35" creationId="{C2A174AB-DC2B-482A-BF78-8B5690E0D78B}"/>
          </ac:graphicFrameMkLst>
        </pc:graphicFrameChg>
      </pc:sldChg>
      <pc:sldChg chg="ord">
        <pc:chgData name="Amy Zhang" userId="S::wx5zhang@uwaterloo.ca::b8d76e21-bd74-494e-a137-c2a05d867f38" providerId="AD" clId="Web-{6535758D-9579-8315-A1EB-69CCE055614E}" dt="2021-07-21T18:27:59.728" v="277"/>
        <pc:sldMkLst>
          <pc:docMk/>
          <pc:sldMk cId="3509597979" sldId="320"/>
        </pc:sldMkLst>
      </pc:sldChg>
      <pc:sldChg chg="modSp">
        <pc:chgData name="Amy Zhang" userId="S::wx5zhang@uwaterloo.ca::b8d76e21-bd74-494e-a137-c2a05d867f38" providerId="AD" clId="Web-{6535758D-9579-8315-A1EB-69CCE055614E}" dt="2021-07-21T18:50:48.861" v="850"/>
        <pc:sldMkLst>
          <pc:docMk/>
          <pc:sldMk cId="3178211142" sldId="333"/>
        </pc:sldMkLst>
        <pc:graphicFrameChg chg="mod modGraphic">
          <ac:chgData name="Amy Zhang" userId="S::wx5zhang@uwaterloo.ca::b8d76e21-bd74-494e-a137-c2a05d867f38" providerId="AD" clId="Web-{6535758D-9579-8315-A1EB-69CCE055614E}" dt="2021-07-21T18:50:48.861" v="850"/>
          <ac:graphicFrameMkLst>
            <pc:docMk/>
            <pc:sldMk cId="3178211142" sldId="333"/>
            <ac:graphicFrameMk id="2" creationId="{61EB724D-9845-484A-8F6A-A9066F90383C}"/>
          </ac:graphicFrameMkLst>
        </pc:graphicFrameChg>
      </pc:sldChg>
      <pc:sldChg chg="modSp ord">
        <pc:chgData name="Amy Zhang" userId="S::wx5zhang@uwaterloo.ca::b8d76e21-bd74-494e-a137-c2a05d867f38" providerId="AD" clId="Web-{6535758D-9579-8315-A1EB-69CCE055614E}" dt="2021-07-21T18:31:10.994" v="328" actId="20577"/>
        <pc:sldMkLst>
          <pc:docMk/>
          <pc:sldMk cId="4220024963" sldId="334"/>
        </pc:sldMkLst>
        <pc:spChg chg="mod">
          <ac:chgData name="Amy Zhang" userId="S::wx5zhang@uwaterloo.ca::b8d76e21-bd74-494e-a137-c2a05d867f38" providerId="AD" clId="Web-{6535758D-9579-8315-A1EB-69CCE055614E}" dt="2021-07-21T18:31:10.994" v="328" actId="20577"/>
          <ac:spMkLst>
            <pc:docMk/>
            <pc:sldMk cId="4220024963" sldId="334"/>
            <ac:spMk id="3" creationId="{997210F5-044D-4D5C-946F-4E58159FD80A}"/>
          </ac:spMkLst>
        </pc:spChg>
      </pc:sldChg>
      <pc:sldChg chg="modSp">
        <pc:chgData name="Amy Zhang" userId="S::wx5zhang@uwaterloo.ca::b8d76e21-bd74-494e-a137-c2a05d867f38" providerId="AD" clId="Web-{6535758D-9579-8315-A1EB-69CCE055614E}" dt="2021-07-21T18:53:16.377" v="870"/>
        <pc:sldMkLst>
          <pc:docMk/>
          <pc:sldMk cId="3166468819" sldId="336"/>
        </pc:sldMkLst>
        <pc:graphicFrameChg chg="mod modGraphic">
          <ac:chgData name="Amy Zhang" userId="S::wx5zhang@uwaterloo.ca::b8d76e21-bd74-494e-a137-c2a05d867f38" providerId="AD" clId="Web-{6535758D-9579-8315-A1EB-69CCE055614E}" dt="2021-07-21T18:53:16.377" v="870"/>
          <ac:graphicFrameMkLst>
            <pc:docMk/>
            <pc:sldMk cId="3166468819" sldId="336"/>
            <ac:graphicFrameMk id="2" creationId="{61EB724D-9845-484A-8F6A-A9066F90383C}"/>
          </ac:graphicFrameMkLst>
        </pc:graphicFrameChg>
      </pc:sldChg>
      <pc:sldChg chg="modSp">
        <pc:chgData name="Amy Zhang" userId="S::wx5zhang@uwaterloo.ca::b8d76e21-bd74-494e-a137-c2a05d867f38" providerId="AD" clId="Web-{6535758D-9579-8315-A1EB-69CCE055614E}" dt="2021-07-21T18:45:19.374" v="797" actId="20577"/>
        <pc:sldMkLst>
          <pc:docMk/>
          <pc:sldMk cId="3642084763" sldId="338"/>
        </pc:sldMkLst>
        <pc:spChg chg="mod">
          <ac:chgData name="Amy Zhang" userId="S::wx5zhang@uwaterloo.ca::b8d76e21-bd74-494e-a137-c2a05d867f38" providerId="AD" clId="Web-{6535758D-9579-8315-A1EB-69CCE055614E}" dt="2021-07-21T18:45:19.374" v="797" actId="20577"/>
          <ac:spMkLst>
            <pc:docMk/>
            <pc:sldMk cId="3642084763" sldId="338"/>
            <ac:spMk id="2" creationId="{CE7635CB-93B5-4D64-99C5-EA9948E9E5AD}"/>
          </ac:spMkLst>
        </pc:spChg>
      </pc:sldChg>
      <pc:sldChg chg="modSp">
        <pc:chgData name="Amy Zhang" userId="S::wx5zhang@uwaterloo.ca::b8d76e21-bd74-494e-a137-c2a05d867f38" providerId="AD" clId="Web-{6535758D-9579-8315-A1EB-69CCE055614E}" dt="2021-07-21T18:44:17.890" v="792" actId="20577"/>
        <pc:sldMkLst>
          <pc:docMk/>
          <pc:sldMk cId="1466520425" sldId="339"/>
        </pc:sldMkLst>
        <pc:spChg chg="mod">
          <ac:chgData name="Amy Zhang" userId="S::wx5zhang@uwaterloo.ca::b8d76e21-bd74-494e-a137-c2a05d867f38" providerId="AD" clId="Web-{6535758D-9579-8315-A1EB-69CCE055614E}" dt="2021-07-21T18:44:17.890" v="792" actId="20577"/>
          <ac:spMkLst>
            <pc:docMk/>
            <pc:sldMk cId="1466520425" sldId="339"/>
            <ac:spMk id="2" creationId="{9ABBB79C-B986-44B3-AE40-6C70C95828C3}"/>
          </ac:spMkLst>
        </pc:spChg>
        <pc:spChg chg="mod">
          <ac:chgData name="Amy Zhang" userId="S::wx5zhang@uwaterloo.ca::b8d76e21-bd74-494e-a137-c2a05d867f38" providerId="AD" clId="Web-{6535758D-9579-8315-A1EB-69CCE055614E}" dt="2021-07-21T18:26:24.086" v="276" actId="20577"/>
          <ac:spMkLst>
            <pc:docMk/>
            <pc:sldMk cId="1466520425" sldId="339"/>
            <ac:spMk id="8" creationId="{00604F84-6EAB-4094-BBD9-714EF8ECB881}"/>
          </ac:spMkLst>
        </pc:spChg>
      </pc:sldChg>
      <pc:sldChg chg="modSp">
        <pc:chgData name="Amy Zhang" userId="S::wx5zhang@uwaterloo.ca::b8d76e21-bd74-494e-a137-c2a05d867f38" providerId="AD" clId="Web-{6535758D-9579-8315-A1EB-69CCE055614E}" dt="2021-07-21T18:53:01.111" v="864" actId="20577"/>
        <pc:sldMkLst>
          <pc:docMk/>
          <pc:sldMk cId="2499919481" sldId="341"/>
        </pc:sldMkLst>
        <pc:spChg chg="mod">
          <ac:chgData name="Amy Zhang" userId="S::wx5zhang@uwaterloo.ca::b8d76e21-bd74-494e-a137-c2a05d867f38" providerId="AD" clId="Web-{6535758D-9579-8315-A1EB-69CCE055614E}" dt="2021-07-21T18:53:01.111" v="864" actId="20577"/>
          <ac:spMkLst>
            <pc:docMk/>
            <pc:sldMk cId="2499919481" sldId="341"/>
            <ac:spMk id="2" creationId="{AC170C2A-5930-4BA0-956E-918F6685B990}"/>
          </ac:spMkLst>
        </pc:spChg>
      </pc:sldChg>
      <pc:sldChg chg="modSp">
        <pc:chgData name="Amy Zhang" userId="S::wx5zhang@uwaterloo.ca::b8d76e21-bd74-494e-a137-c2a05d867f38" providerId="AD" clId="Web-{6535758D-9579-8315-A1EB-69CCE055614E}" dt="2021-07-21T18:58:58.973" v="954"/>
        <pc:sldMkLst>
          <pc:docMk/>
          <pc:sldMk cId="1583331265" sldId="342"/>
        </pc:sldMkLst>
        <pc:graphicFrameChg chg="mod modGraphic">
          <ac:chgData name="Amy Zhang" userId="S::wx5zhang@uwaterloo.ca::b8d76e21-bd74-494e-a137-c2a05d867f38" providerId="AD" clId="Web-{6535758D-9579-8315-A1EB-69CCE055614E}" dt="2021-07-21T18:58:58.973" v="954"/>
          <ac:graphicFrameMkLst>
            <pc:docMk/>
            <pc:sldMk cId="1583331265" sldId="342"/>
            <ac:graphicFrameMk id="2" creationId="{61EB724D-9845-484A-8F6A-A9066F90383C}"/>
          </ac:graphicFrameMkLst>
        </pc:graphicFrameChg>
      </pc:sldChg>
      <pc:sldChg chg="modSp">
        <pc:chgData name="Amy Zhang" userId="S::wx5zhang@uwaterloo.ca::b8d76e21-bd74-494e-a137-c2a05d867f38" providerId="AD" clId="Web-{6535758D-9579-8315-A1EB-69CCE055614E}" dt="2021-07-21T18:57:34.926" v="947" actId="20577"/>
        <pc:sldMkLst>
          <pc:docMk/>
          <pc:sldMk cId="3124423494" sldId="343"/>
        </pc:sldMkLst>
        <pc:spChg chg="mod">
          <ac:chgData name="Amy Zhang" userId="S::wx5zhang@uwaterloo.ca::b8d76e21-bd74-494e-a137-c2a05d867f38" providerId="AD" clId="Web-{6535758D-9579-8315-A1EB-69CCE055614E}" dt="2021-07-21T18:57:34.926" v="947" actId="20577"/>
          <ac:spMkLst>
            <pc:docMk/>
            <pc:sldMk cId="3124423494" sldId="343"/>
            <ac:spMk id="2" creationId="{C1E40441-2DE4-431A-A850-DFC702ADB3F6}"/>
          </ac:spMkLst>
        </pc:spChg>
      </pc:sldChg>
      <pc:sldChg chg="modSp">
        <pc:chgData name="Amy Zhang" userId="S::wx5zhang@uwaterloo.ca::b8d76e21-bd74-494e-a137-c2a05d867f38" providerId="AD" clId="Web-{6535758D-9579-8315-A1EB-69CCE055614E}" dt="2021-07-21T19:04:24.850" v="1126"/>
        <pc:sldMkLst>
          <pc:docMk/>
          <pc:sldMk cId="2933802224" sldId="344"/>
        </pc:sldMkLst>
        <pc:graphicFrameChg chg="mod modGraphic">
          <ac:chgData name="Amy Zhang" userId="S::wx5zhang@uwaterloo.ca::b8d76e21-bd74-494e-a137-c2a05d867f38" providerId="AD" clId="Web-{6535758D-9579-8315-A1EB-69CCE055614E}" dt="2021-07-21T19:03:59.865" v="1080"/>
          <ac:graphicFrameMkLst>
            <pc:docMk/>
            <pc:sldMk cId="2933802224" sldId="344"/>
            <ac:graphicFrameMk id="2" creationId="{61EB724D-9845-484A-8F6A-A9066F90383C}"/>
          </ac:graphicFrameMkLst>
        </pc:graphicFrameChg>
        <pc:graphicFrameChg chg="mod modGraphic">
          <ac:chgData name="Amy Zhang" userId="S::wx5zhang@uwaterloo.ca::b8d76e21-bd74-494e-a137-c2a05d867f38" providerId="AD" clId="Web-{6535758D-9579-8315-A1EB-69CCE055614E}" dt="2021-07-21T19:04:24.850" v="1126"/>
          <ac:graphicFrameMkLst>
            <pc:docMk/>
            <pc:sldMk cId="2933802224" sldId="344"/>
            <ac:graphicFrameMk id="4" creationId="{B9343752-ED3B-4D52-9DC5-D147DF578B80}"/>
          </ac:graphicFrameMkLst>
        </pc:graphicFrameChg>
      </pc:sldChg>
      <pc:sldChg chg="modSp">
        <pc:chgData name="Amy Zhang" userId="S::wx5zhang@uwaterloo.ca::b8d76e21-bd74-494e-a137-c2a05d867f38" providerId="AD" clId="Web-{6535758D-9579-8315-A1EB-69CCE055614E}" dt="2021-07-21T19:09:42.133" v="1217" actId="1076"/>
        <pc:sldMkLst>
          <pc:docMk/>
          <pc:sldMk cId="1285892921" sldId="346"/>
        </pc:sldMkLst>
        <pc:spChg chg="mod">
          <ac:chgData name="Amy Zhang" userId="S::wx5zhang@uwaterloo.ca::b8d76e21-bd74-494e-a137-c2a05d867f38" providerId="AD" clId="Web-{6535758D-9579-8315-A1EB-69CCE055614E}" dt="2021-07-21T19:09:42.133" v="1217" actId="1076"/>
          <ac:spMkLst>
            <pc:docMk/>
            <pc:sldMk cId="1285892921" sldId="346"/>
            <ac:spMk id="3" creationId="{AE5CD60B-FFDE-4714-893A-79524A1E15B2}"/>
          </ac:spMkLst>
        </pc:spChg>
        <pc:graphicFrameChg chg="mod modGraphic">
          <ac:chgData name="Amy Zhang" userId="S::wx5zhang@uwaterloo.ca::b8d76e21-bd74-494e-a137-c2a05d867f38" providerId="AD" clId="Web-{6535758D-9579-8315-A1EB-69CCE055614E}" dt="2021-07-21T19:09:30.649" v="1216"/>
          <ac:graphicFrameMkLst>
            <pc:docMk/>
            <pc:sldMk cId="1285892921" sldId="346"/>
            <ac:graphicFrameMk id="2" creationId="{61EB724D-9845-484A-8F6A-A9066F90383C}"/>
          </ac:graphicFrameMkLst>
        </pc:graphicFrameChg>
      </pc:sldChg>
      <pc:sldChg chg="modSp modNotes">
        <pc:chgData name="Amy Zhang" userId="S::wx5zhang@uwaterloo.ca::b8d76e21-bd74-494e-a137-c2a05d867f38" providerId="AD" clId="Web-{6535758D-9579-8315-A1EB-69CCE055614E}" dt="2021-07-21T19:12:25.009" v="1222" actId="20577"/>
        <pc:sldMkLst>
          <pc:docMk/>
          <pc:sldMk cId="200424990" sldId="347"/>
        </pc:sldMkLst>
        <pc:spChg chg="mod">
          <ac:chgData name="Amy Zhang" userId="S::wx5zhang@uwaterloo.ca::b8d76e21-bd74-494e-a137-c2a05d867f38" providerId="AD" clId="Web-{6535758D-9579-8315-A1EB-69CCE055614E}" dt="2021-07-21T19:12:25.009" v="1222" actId="20577"/>
          <ac:spMkLst>
            <pc:docMk/>
            <pc:sldMk cId="200424990" sldId="347"/>
            <ac:spMk id="4" creationId="{AB96CFCE-4D70-4D1A-9C34-382FAB05B7FA}"/>
          </ac:spMkLst>
        </pc:spChg>
      </pc:sldChg>
      <pc:sldChg chg="modSp">
        <pc:chgData name="Amy Zhang" userId="S::wx5zhang@uwaterloo.ca::b8d76e21-bd74-494e-a137-c2a05d867f38" providerId="AD" clId="Web-{6535758D-9579-8315-A1EB-69CCE055614E}" dt="2021-07-21T18:04:51.391" v="3" actId="20577"/>
        <pc:sldMkLst>
          <pc:docMk/>
          <pc:sldMk cId="654814924" sldId="349"/>
        </pc:sldMkLst>
        <pc:spChg chg="mod">
          <ac:chgData name="Amy Zhang" userId="S::wx5zhang@uwaterloo.ca::b8d76e21-bd74-494e-a137-c2a05d867f38" providerId="AD" clId="Web-{6535758D-9579-8315-A1EB-69CCE055614E}" dt="2021-07-21T18:04:51.391" v="3" actId="20577"/>
          <ac:spMkLst>
            <pc:docMk/>
            <pc:sldMk cId="654814924" sldId="349"/>
            <ac:spMk id="2" creationId="{1C3D9E4A-2314-45C5-9C2A-0086200ADB7A}"/>
          </ac:spMkLst>
        </pc:spChg>
      </pc:sldChg>
      <pc:sldChg chg="modSp">
        <pc:chgData name="Amy Zhang" userId="S::wx5zhang@uwaterloo.ca::b8d76e21-bd74-494e-a137-c2a05d867f38" providerId="AD" clId="Web-{6535758D-9579-8315-A1EB-69CCE055614E}" dt="2021-07-21T18:18:25.349" v="112" actId="20577"/>
        <pc:sldMkLst>
          <pc:docMk/>
          <pc:sldMk cId="2257405030" sldId="350"/>
        </pc:sldMkLst>
        <pc:spChg chg="mod">
          <ac:chgData name="Amy Zhang" userId="S::wx5zhang@uwaterloo.ca::b8d76e21-bd74-494e-a137-c2a05d867f38" providerId="AD" clId="Web-{6535758D-9579-8315-A1EB-69CCE055614E}" dt="2021-07-21T18:18:25.349" v="112" actId="20577"/>
          <ac:spMkLst>
            <pc:docMk/>
            <pc:sldMk cId="2257405030" sldId="350"/>
            <ac:spMk id="2" creationId="{6925622A-C49A-46DF-BB69-1C3B06809A98}"/>
          </ac:spMkLst>
        </pc:spChg>
      </pc:sldChg>
      <pc:sldChg chg="modSp">
        <pc:chgData name="Amy Zhang" userId="S::wx5zhang@uwaterloo.ca::b8d76e21-bd74-494e-a137-c2a05d867f38" providerId="AD" clId="Web-{6535758D-9579-8315-A1EB-69CCE055614E}" dt="2021-07-21T18:20:07.209" v="138" actId="20577"/>
        <pc:sldMkLst>
          <pc:docMk/>
          <pc:sldMk cId="2151294417" sldId="351"/>
        </pc:sldMkLst>
        <pc:spChg chg="mod">
          <ac:chgData name="Amy Zhang" userId="S::wx5zhang@uwaterloo.ca::b8d76e21-bd74-494e-a137-c2a05d867f38" providerId="AD" clId="Web-{6535758D-9579-8315-A1EB-69CCE055614E}" dt="2021-07-21T18:20:07.209" v="138" actId="20577"/>
          <ac:spMkLst>
            <pc:docMk/>
            <pc:sldMk cId="2151294417" sldId="351"/>
            <ac:spMk id="2" creationId="{B0F0BF6C-6084-4ED7-95E5-F824A402ECDE}"/>
          </ac:spMkLst>
        </pc:spChg>
      </pc:sldChg>
    </pc:docChg>
  </pc:docChgLst>
  <pc:docChgLst>
    <pc:chgData name="Shaun Dylan Bradley" userId="2391b36f-9d7d-4f73-80e2-d127551f12a0" providerId="ADAL" clId="{12629469-BF43-ED4D-AE6A-ABF6003EE648}"/>
    <pc:docChg chg="undo custSel addSld modSld sldOrd">
      <pc:chgData name="Shaun Dylan Bradley" userId="2391b36f-9d7d-4f73-80e2-d127551f12a0" providerId="ADAL" clId="{12629469-BF43-ED4D-AE6A-ABF6003EE648}" dt="2021-08-10T02:39:52.453" v="95" actId="478"/>
      <pc:docMkLst>
        <pc:docMk/>
      </pc:docMkLst>
      <pc:sldChg chg="modSp mod">
        <pc:chgData name="Shaun Dylan Bradley" userId="2391b36f-9d7d-4f73-80e2-d127551f12a0" providerId="ADAL" clId="{12629469-BF43-ED4D-AE6A-ABF6003EE648}" dt="2021-08-08T16:14:54.765" v="0" actId="207"/>
        <pc:sldMkLst>
          <pc:docMk/>
          <pc:sldMk cId="3005878023" sldId="321"/>
        </pc:sldMkLst>
        <pc:spChg chg="mod">
          <ac:chgData name="Shaun Dylan Bradley" userId="2391b36f-9d7d-4f73-80e2-d127551f12a0" providerId="ADAL" clId="{12629469-BF43-ED4D-AE6A-ABF6003EE648}" dt="2021-08-08T16:14:54.765" v="0" actId="207"/>
          <ac:spMkLst>
            <pc:docMk/>
            <pc:sldMk cId="3005878023" sldId="321"/>
            <ac:spMk id="7" creationId="{F3B029CC-9615-4535-B682-478D6EA4FCA4}"/>
          </ac:spMkLst>
        </pc:spChg>
      </pc:sldChg>
      <pc:sldChg chg="delSp mod">
        <pc:chgData name="Shaun Dylan Bradley" userId="2391b36f-9d7d-4f73-80e2-d127551f12a0" providerId="ADAL" clId="{12629469-BF43-ED4D-AE6A-ABF6003EE648}" dt="2021-08-10T02:39:52.453" v="95" actId="478"/>
        <pc:sldMkLst>
          <pc:docMk/>
          <pc:sldMk cId="1849160351" sldId="331"/>
        </pc:sldMkLst>
        <pc:spChg chg="del">
          <ac:chgData name="Shaun Dylan Bradley" userId="2391b36f-9d7d-4f73-80e2-d127551f12a0" providerId="ADAL" clId="{12629469-BF43-ED4D-AE6A-ABF6003EE648}" dt="2021-08-10T02:39:52.453" v="95" actId="478"/>
          <ac:spMkLst>
            <pc:docMk/>
            <pc:sldMk cId="1849160351" sldId="331"/>
            <ac:spMk id="3" creationId="{D56B6696-A240-4808-BEB6-B10663765CB4}"/>
          </ac:spMkLst>
        </pc:spChg>
      </pc:sldChg>
      <pc:sldChg chg="addSp delSp modSp mod">
        <pc:chgData name="Shaun Dylan Bradley" userId="2391b36f-9d7d-4f73-80e2-d127551f12a0" providerId="ADAL" clId="{12629469-BF43-ED4D-AE6A-ABF6003EE648}" dt="2021-08-08T16:41:11.084" v="94" actId="1076"/>
        <pc:sldMkLst>
          <pc:docMk/>
          <pc:sldMk cId="1087284279" sldId="355"/>
        </pc:sldMkLst>
        <pc:spChg chg="add del mod">
          <ac:chgData name="Shaun Dylan Bradley" userId="2391b36f-9d7d-4f73-80e2-d127551f12a0" providerId="ADAL" clId="{12629469-BF43-ED4D-AE6A-ABF6003EE648}" dt="2021-08-08T16:27:01.455" v="21"/>
          <ac:spMkLst>
            <pc:docMk/>
            <pc:sldMk cId="1087284279" sldId="355"/>
            <ac:spMk id="2" creationId="{DC2B2C22-C89A-FB42-AABF-BD23EAAE7691}"/>
          </ac:spMkLst>
        </pc:spChg>
        <pc:spChg chg="mod">
          <ac:chgData name="Shaun Dylan Bradley" userId="2391b36f-9d7d-4f73-80e2-d127551f12a0" providerId="ADAL" clId="{12629469-BF43-ED4D-AE6A-ABF6003EE648}" dt="2021-08-08T16:26:58.994" v="19" actId="20577"/>
          <ac:spMkLst>
            <pc:docMk/>
            <pc:sldMk cId="1087284279" sldId="355"/>
            <ac:spMk id="8" creationId="{9026E9B0-9308-449D-AA36-1F0B90A7A0E9}"/>
          </ac:spMkLst>
        </pc:spChg>
        <pc:graphicFrameChg chg="del">
          <ac:chgData name="Shaun Dylan Bradley" userId="2391b36f-9d7d-4f73-80e2-d127551f12a0" providerId="ADAL" clId="{12629469-BF43-ED4D-AE6A-ABF6003EE648}" dt="2021-08-08T16:24:20.025" v="3" actId="478"/>
          <ac:graphicFrameMkLst>
            <pc:docMk/>
            <pc:sldMk cId="1087284279" sldId="355"/>
            <ac:graphicFrameMk id="10" creationId="{B0A80416-F115-44E4-AFB5-BB8907B36962}"/>
          </ac:graphicFrameMkLst>
        </pc:graphicFrameChg>
        <pc:picChg chg="add mod">
          <ac:chgData name="Shaun Dylan Bradley" userId="2391b36f-9d7d-4f73-80e2-d127551f12a0" providerId="ADAL" clId="{12629469-BF43-ED4D-AE6A-ABF6003EE648}" dt="2021-08-08T16:41:11.084" v="94" actId="1076"/>
          <ac:picMkLst>
            <pc:docMk/>
            <pc:sldMk cId="1087284279" sldId="355"/>
            <ac:picMk id="5" creationId="{CEF58FC5-96EB-244B-BF74-422ECC8C2F7C}"/>
          </ac:picMkLst>
        </pc:picChg>
      </pc:sldChg>
      <pc:sldChg chg="modSp add">
        <pc:chgData name="Shaun Dylan Bradley" userId="2391b36f-9d7d-4f73-80e2-d127551f12a0" providerId="ADAL" clId="{12629469-BF43-ED4D-AE6A-ABF6003EE648}" dt="2021-08-08T16:24:14.398" v="2" actId="20577"/>
        <pc:sldMkLst>
          <pc:docMk/>
          <pc:sldMk cId="1461896091" sldId="372"/>
        </pc:sldMkLst>
        <pc:graphicFrameChg chg="mod">
          <ac:chgData name="Shaun Dylan Bradley" userId="2391b36f-9d7d-4f73-80e2-d127551f12a0" providerId="ADAL" clId="{12629469-BF43-ED4D-AE6A-ABF6003EE648}" dt="2021-08-08T16:24:14.398" v="2" actId="20577"/>
          <ac:graphicFrameMkLst>
            <pc:docMk/>
            <pc:sldMk cId="1461896091" sldId="372"/>
            <ac:graphicFrameMk id="10" creationId="{B0A80416-F115-44E4-AFB5-BB8907B36962}"/>
          </ac:graphicFrameMkLst>
        </pc:graphicFrameChg>
      </pc:sldChg>
      <pc:sldChg chg="addSp delSp modSp mod">
        <pc:chgData name="Shaun Dylan Bradley" userId="2391b36f-9d7d-4f73-80e2-d127551f12a0" providerId="ADAL" clId="{12629469-BF43-ED4D-AE6A-ABF6003EE648}" dt="2021-08-08T16:29:38.526" v="45"/>
        <pc:sldMkLst>
          <pc:docMk/>
          <pc:sldMk cId="4080434066" sldId="376"/>
        </pc:sldMkLst>
        <pc:spChg chg="add del mod">
          <ac:chgData name="Shaun Dylan Bradley" userId="2391b36f-9d7d-4f73-80e2-d127551f12a0" providerId="ADAL" clId="{12629469-BF43-ED4D-AE6A-ABF6003EE648}" dt="2021-08-08T16:29:38.526" v="45"/>
          <ac:spMkLst>
            <pc:docMk/>
            <pc:sldMk cId="4080434066" sldId="376"/>
            <ac:spMk id="2" creationId="{8F21313A-289F-544A-B5E2-CB26872E82BF}"/>
          </ac:spMkLst>
        </pc:spChg>
        <pc:spChg chg="mod">
          <ac:chgData name="Shaun Dylan Bradley" userId="2391b36f-9d7d-4f73-80e2-d127551f12a0" providerId="ADAL" clId="{12629469-BF43-ED4D-AE6A-ABF6003EE648}" dt="2021-08-08T16:29:35.765" v="43" actId="20577"/>
          <ac:spMkLst>
            <pc:docMk/>
            <pc:sldMk cId="4080434066" sldId="376"/>
            <ac:spMk id="8" creationId="{9026E9B0-9308-449D-AA36-1F0B90A7A0E9}"/>
          </ac:spMkLst>
        </pc:spChg>
      </pc:sldChg>
      <pc:sldChg chg="addSp delSp modSp mod ord">
        <pc:chgData name="Shaun Dylan Bradley" userId="2391b36f-9d7d-4f73-80e2-d127551f12a0" providerId="ADAL" clId="{12629469-BF43-ED4D-AE6A-ABF6003EE648}" dt="2021-08-08T16:40:43.769" v="91" actId="20578"/>
        <pc:sldMkLst>
          <pc:docMk/>
          <pc:sldMk cId="3811103640" sldId="377"/>
        </pc:sldMkLst>
        <pc:spChg chg="add del mod">
          <ac:chgData name="Shaun Dylan Bradley" userId="2391b36f-9d7d-4f73-80e2-d127551f12a0" providerId="ADAL" clId="{12629469-BF43-ED4D-AE6A-ABF6003EE648}" dt="2021-08-08T16:28:27.597" v="34"/>
          <ac:spMkLst>
            <pc:docMk/>
            <pc:sldMk cId="3811103640" sldId="377"/>
            <ac:spMk id="3" creationId="{1951CEAF-5E49-EB4D-B2DF-AE0FF21887C8}"/>
          </ac:spMkLst>
        </pc:spChg>
        <pc:spChg chg="mod">
          <ac:chgData name="Shaun Dylan Bradley" userId="2391b36f-9d7d-4f73-80e2-d127551f12a0" providerId="ADAL" clId="{12629469-BF43-ED4D-AE6A-ABF6003EE648}" dt="2021-08-08T16:33:12.486" v="88" actId="20577"/>
          <ac:spMkLst>
            <pc:docMk/>
            <pc:sldMk cId="3811103640" sldId="377"/>
            <ac:spMk id="8" creationId="{AE31C80C-B7C8-4FED-B842-B17761104988}"/>
          </ac:spMkLst>
        </pc:spChg>
      </pc:sldChg>
      <pc:sldChg chg="modSp mod">
        <pc:chgData name="Shaun Dylan Bradley" userId="2391b36f-9d7d-4f73-80e2-d127551f12a0" providerId="ADAL" clId="{12629469-BF43-ED4D-AE6A-ABF6003EE648}" dt="2021-08-08T16:32:35.983" v="52" actId="20577"/>
        <pc:sldMkLst>
          <pc:docMk/>
          <pc:sldMk cId="2412045215" sldId="378"/>
        </pc:sldMkLst>
        <pc:spChg chg="mod">
          <ac:chgData name="Shaun Dylan Bradley" userId="2391b36f-9d7d-4f73-80e2-d127551f12a0" providerId="ADAL" clId="{12629469-BF43-ED4D-AE6A-ABF6003EE648}" dt="2021-08-08T16:32:35.983" v="52" actId="20577"/>
          <ac:spMkLst>
            <pc:docMk/>
            <pc:sldMk cId="2412045215" sldId="378"/>
            <ac:spMk id="8" creationId="{8BEFB841-C74E-4A4F-A2EF-A5A231FB3036}"/>
          </ac:spMkLst>
        </pc:spChg>
      </pc:sldChg>
      <pc:sldChg chg="modSp mod">
        <pc:chgData name="Shaun Dylan Bradley" userId="2391b36f-9d7d-4f73-80e2-d127551f12a0" providerId="ADAL" clId="{12629469-BF43-ED4D-AE6A-ABF6003EE648}" dt="2021-08-08T16:32:46.131" v="70" actId="20577"/>
        <pc:sldMkLst>
          <pc:docMk/>
          <pc:sldMk cId="1112196490" sldId="379"/>
        </pc:sldMkLst>
        <pc:spChg chg="mod">
          <ac:chgData name="Shaun Dylan Bradley" userId="2391b36f-9d7d-4f73-80e2-d127551f12a0" providerId="ADAL" clId="{12629469-BF43-ED4D-AE6A-ABF6003EE648}" dt="2021-08-08T16:32:46.131" v="70" actId="20577"/>
          <ac:spMkLst>
            <pc:docMk/>
            <pc:sldMk cId="1112196490" sldId="379"/>
            <ac:spMk id="8" creationId="{5297E05F-3CDE-4989-A1AF-55F3275F378D}"/>
          </ac:spMkLst>
        </pc:spChg>
      </pc:sldChg>
      <pc:sldChg chg="modSp mod">
        <pc:chgData name="Shaun Dylan Bradley" userId="2391b36f-9d7d-4f73-80e2-d127551f12a0" providerId="ADAL" clId="{12629469-BF43-ED4D-AE6A-ABF6003EE648}" dt="2021-08-08T16:33:04.572" v="82" actId="20577"/>
        <pc:sldMkLst>
          <pc:docMk/>
          <pc:sldMk cId="1873414911" sldId="380"/>
        </pc:sldMkLst>
        <pc:spChg chg="mod">
          <ac:chgData name="Shaun Dylan Bradley" userId="2391b36f-9d7d-4f73-80e2-d127551f12a0" providerId="ADAL" clId="{12629469-BF43-ED4D-AE6A-ABF6003EE648}" dt="2021-08-08T16:33:04.572" v="82" actId="20577"/>
          <ac:spMkLst>
            <pc:docMk/>
            <pc:sldMk cId="1873414911" sldId="380"/>
            <ac:spMk id="8" creationId="{31F4FDE3-B4E2-4C73-979A-66CCD8056116}"/>
          </ac:spMkLst>
        </pc:spChg>
      </pc:sldChg>
    </pc:docChg>
  </pc:docChgLst>
  <pc:docChgLst>
    <pc:chgData name="Vivian Ngoc Tram Mai" userId="074e3baa-1e56-448e-9b31-0d099314f1f5" providerId="ADAL" clId="{6B65A446-B934-4DBC-B620-7AD6AA4AB7F2}"/>
    <pc:docChg chg="undo custSel addSld delSld modSld sldOrd">
      <pc:chgData name="Vivian Ngoc Tram Mai" userId="074e3baa-1e56-448e-9b31-0d099314f1f5" providerId="ADAL" clId="{6B65A446-B934-4DBC-B620-7AD6AA4AB7F2}" dt="2021-08-10T15:43:52.932" v="2367" actId="6549"/>
      <pc:docMkLst>
        <pc:docMk/>
      </pc:docMkLst>
      <pc:sldChg chg="ord">
        <pc:chgData name="Vivian Ngoc Tram Mai" userId="074e3baa-1e56-448e-9b31-0d099314f1f5" providerId="ADAL" clId="{6B65A446-B934-4DBC-B620-7AD6AA4AB7F2}" dt="2021-08-09T17:55:51.844" v="5" actId="20578"/>
        <pc:sldMkLst>
          <pc:docMk/>
          <pc:sldMk cId="1344410426" sldId="302"/>
        </pc:sldMkLst>
      </pc:sldChg>
      <pc:sldChg chg="modSp mod modNotesTx">
        <pc:chgData name="Vivian Ngoc Tram Mai" userId="074e3baa-1e56-448e-9b31-0d099314f1f5" providerId="ADAL" clId="{6B65A446-B934-4DBC-B620-7AD6AA4AB7F2}" dt="2021-08-09T20:28:56.161" v="2261"/>
        <pc:sldMkLst>
          <pc:docMk/>
          <pc:sldMk cId="2802752119" sldId="317"/>
        </pc:sldMkLst>
        <pc:spChg chg="mod">
          <ac:chgData name="Vivian Ngoc Tram Mai" userId="074e3baa-1e56-448e-9b31-0d099314f1f5" providerId="ADAL" clId="{6B65A446-B934-4DBC-B620-7AD6AA4AB7F2}" dt="2021-08-09T19:46:02.175" v="1461" actId="20577"/>
          <ac:spMkLst>
            <pc:docMk/>
            <pc:sldMk cId="2802752119" sldId="317"/>
            <ac:spMk id="37" creationId="{8393E4B3-1146-4516-BF05-F5E0EFCB9E77}"/>
          </ac:spMkLst>
        </pc:spChg>
      </pc:sldChg>
      <pc:sldChg chg="modSp mod">
        <pc:chgData name="Vivian Ngoc Tram Mai" userId="074e3baa-1e56-448e-9b31-0d099314f1f5" providerId="ADAL" clId="{6B65A446-B934-4DBC-B620-7AD6AA4AB7F2}" dt="2021-08-10T03:49:36.828" v="2341" actId="20577"/>
        <pc:sldMkLst>
          <pc:docMk/>
          <pc:sldMk cId="1849160351" sldId="331"/>
        </pc:sldMkLst>
        <pc:spChg chg="mod">
          <ac:chgData name="Vivian Ngoc Tram Mai" userId="074e3baa-1e56-448e-9b31-0d099314f1f5" providerId="ADAL" clId="{6B65A446-B934-4DBC-B620-7AD6AA4AB7F2}" dt="2021-08-10T03:49:36.828" v="2341" actId="20577"/>
          <ac:spMkLst>
            <pc:docMk/>
            <pc:sldMk cId="1849160351" sldId="331"/>
            <ac:spMk id="2" creationId="{76535A93-2F41-4B85-8FF0-61548177BA4F}"/>
          </ac:spMkLst>
        </pc:spChg>
      </pc:sldChg>
      <pc:sldChg chg="modSp mod modNotesTx">
        <pc:chgData name="Vivian Ngoc Tram Mai" userId="074e3baa-1e56-448e-9b31-0d099314f1f5" providerId="ADAL" clId="{6B65A446-B934-4DBC-B620-7AD6AA4AB7F2}" dt="2021-08-10T15:43:52.932" v="2367" actId="6549"/>
        <pc:sldMkLst>
          <pc:docMk/>
          <pc:sldMk cId="1285892921" sldId="346"/>
        </pc:sldMkLst>
        <pc:graphicFrameChg chg="modGraphic">
          <ac:chgData name="Vivian Ngoc Tram Mai" userId="074e3baa-1e56-448e-9b31-0d099314f1f5" providerId="ADAL" clId="{6B65A446-B934-4DBC-B620-7AD6AA4AB7F2}" dt="2021-08-10T15:43:52.932" v="2367" actId="6549"/>
          <ac:graphicFrameMkLst>
            <pc:docMk/>
            <pc:sldMk cId="1285892921" sldId="346"/>
            <ac:graphicFrameMk id="2" creationId="{61EB724D-9845-484A-8F6A-A9066F90383C}"/>
          </ac:graphicFrameMkLst>
        </pc:graphicFrameChg>
      </pc:sldChg>
      <pc:sldChg chg="modSp mod modNotesTx">
        <pc:chgData name="Vivian Ngoc Tram Mai" userId="074e3baa-1e56-448e-9b31-0d099314f1f5" providerId="ADAL" clId="{6B65A446-B934-4DBC-B620-7AD6AA4AB7F2}" dt="2021-08-10T15:43:47.333" v="2361" actId="6549"/>
        <pc:sldMkLst>
          <pc:docMk/>
          <pc:sldMk cId="136296711" sldId="357"/>
        </pc:sldMkLst>
        <pc:graphicFrameChg chg="modGraphic">
          <ac:chgData name="Vivian Ngoc Tram Mai" userId="074e3baa-1e56-448e-9b31-0d099314f1f5" providerId="ADAL" clId="{6B65A446-B934-4DBC-B620-7AD6AA4AB7F2}" dt="2021-08-10T15:43:47.333" v="2361" actId="6549"/>
          <ac:graphicFrameMkLst>
            <pc:docMk/>
            <pc:sldMk cId="136296711" sldId="357"/>
            <ac:graphicFrameMk id="11" creationId="{DB904C95-0752-49A9-AC4F-D5740D6C9461}"/>
          </ac:graphicFrameMkLst>
        </pc:graphicFrameChg>
      </pc:sldChg>
      <pc:sldChg chg="del">
        <pc:chgData name="Vivian Ngoc Tram Mai" userId="074e3baa-1e56-448e-9b31-0d099314f1f5" providerId="ADAL" clId="{6B65A446-B934-4DBC-B620-7AD6AA4AB7F2}" dt="2021-08-09T19:16:23.875" v="561" actId="47"/>
        <pc:sldMkLst>
          <pc:docMk/>
          <pc:sldMk cId="2933015677" sldId="374"/>
        </pc:sldMkLst>
      </pc:sldChg>
      <pc:sldChg chg="modNotesTx">
        <pc:chgData name="Vivian Ngoc Tram Mai" userId="074e3baa-1e56-448e-9b31-0d099314f1f5" providerId="ADAL" clId="{6B65A446-B934-4DBC-B620-7AD6AA4AB7F2}" dt="2021-08-09T20:28:48.826" v="2260"/>
        <pc:sldMkLst>
          <pc:docMk/>
          <pc:sldMk cId="1240815957" sldId="375"/>
        </pc:sldMkLst>
      </pc:sldChg>
      <pc:sldChg chg="addSp delSp modSp mod ord modNotesTx">
        <pc:chgData name="Vivian Ngoc Tram Mai" userId="074e3baa-1e56-448e-9b31-0d099314f1f5" providerId="ADAL" clId="{6B65A446-B934-4DBC-B620-7AD6AA4AB7F2}" dt="2021-08-10T03:47:22.707" v="2316" actId="20577"/>
        <pc:sldMkLst>
          <pc:docMk/>
          <pc:sldMk cId="3811103640" sldId="377"/>
        </pc:sldMkLst>
        <pc:spChg chg="mod">
          <ac:chgData name="Vivian Ngoc Tram Mai" userId="074e3baa-1e56-448e-9b31-0d099314f1f5" providerId="ADAL" clId="{6B65A446-B934-4DBC-B620-7AD6AA4AB7F2}" dt="2021-08-10T03:47:22.707" v="2316" actId="20577"/>
          <ac:spMkLst>
            <pc:docMk/>
            <pc:sldMk cId="3811103640" sldId="377"/>
            <ac:spMk id="2" creationId="{6227328F-7BA4-42BC-94A9-3FBEA44B513B}"/>
          </ac:spMkLst>
        </pc:spChg>
        <pc:spChg chg="mod">
          <ac:chgData name="Vivian Ngoc Tram Mai" userId="074e3baa-1e56-448e-9b31-0d099314f1f5" providerId="ADAL" clId="{6B65A446-B934-4DBC-B620-7AD6AA4AB7F2}" dt="2021-08-09T18:00:19.346" v="22" actId="20577"/>
          <ac:spMkLst>
            <pc:docMk/>
            <pc:sldMk cId="3811103640" sldId="377"/>
            <ac:spMk id="8" creationId="{AE31C80C-B7C8-4FED-B842-B17761104988}"/>
          </ac:spMkLst>
        </pc:spChg>
        <pc:picChg chg="add del mod">
          <ac:chgData name="Vivian Ngoc Tram Mai" userId="074e3baa-1e56-448e-9b31-0d099314f1f5" providerId="ADAL" clId="{6B65A446-B934-4DBC-B620-7AD6AA4AB7F2}" dt="2021-08-09T19:24:49.319" v="754" actId="478"/>
          <ac:picMkLst>
            <pc:docMk/>
            <pc:sldMk cId="3811103640" sldId="377"/>
            <ac:picMk id="4" creationId="{5175BE25-6155-401F-8C6B-BDE4B9774636}"/>
          </ac:picMkLst>
        </pc:picChg>
        <pc:picChg chg="add mod">
          <ac:chgData name="Vivian Ngoc Tram Mai" userId="074e3baa-1e56-448e-9b31-0d099314f1f5" providerId="ADAL" clId="{6B65A446-B934-4DBC-B620-7AD6AA4AB7F2}" dt="2021-08-09T19:28:26.476" v="790" actId="1076"/>
          <ac:picMkLst>
            <pc:docMk/>
            <pc:sldMk cId="3811103640" sldId="377"/>
            <ac:picMk id="1026" creationId="{7BC7159E-C48C-4DBF-9BB0-FAFEFBAC626D}"/>
          </ac:picMkLst>
        </pc:picChg>
      </pc:sldChg>
      <pc:sldChg chg="new del">
        <pc:chgData name="Vivian Ngoc Tram Mai" userId="074e3baa-1e56-448e-9b31-0d099314f1f5" providerId="ADAL" clId="{6B65A446-B934-4DBC-B620-7AD6AA4AB7F2}" dt="2021-08-10T14:52:55.887" v="2343" actId="680"/>
        <pc:sldMkLst>
          <pc:docMk/>
          <pc:sldMk cId="1491546115" sldId="383"/>
        </pc:sldMkLst>
      </pc:sldChg>
    </pc:docChg>
  </pc:docChgLst>
  <pc:docChgLst>
    <pc:chgData name="Tiefu Wu" userId="82921f0a-747c-4100-a740-251ff63546c2" providerId="ADAL" clId="{20F9EECA-9FF7-40C8-9CFA-1F9BC54358C3}"/>
    <pc:docChg chg="undo custSel addSld delSld modSld sldOrd">
      <pc:chgData name="Tiefu Wu" userId="82921f0a-747c-4100-a740-251ff63546c2" providerId="ADAL" clId="{20F9EECA-9FF7-40C8-9CFA-1F9BC54358C3}" dt="2021-07-23T01:40:47.943" v="13028" actId="478"/>
      <pc:docMkLst>
        <pc:docMk/>
      </pc:docMkLst>
      <pc:sldChg chg="modNotesTx">
        <pc:chgData name="Tiefu Wu" userId="82921f0a-747c-4100-a740-251ff63546c2" providerId="ADAL" clId="{20F9EECA-9FF7-40C8-9CFA-1F9BC54358C3}" dt="2021-07-23T01:34:25.287" v="12983" actId="20577"/>
        <pc:sldMkLst>
          <pc:docMk/>
          <pc:sldMk cId="1291644704" sldId="267"/>
        </pc:sldMkLst>
      </pc:sldChg>
      <pc:sldChg chg="delSp mod modNotesTx">
        <pc:chgData name="Tiefu Wu" userId="82921f0a-747c-4100-a740-251ff63546c2" providerId="ADAL" clId="{20F9EECA-9FF7-40C8-9CFA-1F9BC54358C3}" dt="2021-07-23T01:39:49.737" v="13006" actId="478"/>
        <pc:sldMkLst>
          <pc:docMk/>
          <pc:sldMk cId="608896630" sldId="301"/>
        </pc:sldMkLst>
        <pc:spChg chg="del">
          <ac:chgData name="Tiefu Wu" userId="82921f0a-747c-4100-a740-251ff63546c2" providerId="ADAL" clId="{20F9EECA-9FF7-40C8-9CFA-1F9BC54358C3}" dt="2021-07-23T01:39:49.737" v="13006" actId="478"/>
          <ac:spMkLst>
            <pc:docMk/>
            <pc:sldMk cId="608896630" sldId="301"/>
            <ac:spMk id="4" creationId="{00A23247-7055-4817-A68C-828BF2369A6C}"/>
          </ac:spMkLst>
        </pc:spChg>
      </pc:sldChg>
      <pc:sldChg chg="del">
        <pc:chgData name="Tiefu Wu" userId="82921f0a-747c-4100-a740-251ff63546c2" providerId="ADAL" clId="{20F9EECA-9FF7-40C8-9CFA-1F9BC54358C3}" dt="2021-07-19T17:25:45.434" v="1" actId="47"/>
        <pc:sldMkLst>
          <pc:docMk/>
          <pc:sldMk cId="1344410426" sldId="302"/>
        </pc:sldMkLst>
      </pc:sldChg>
      <pc:sldChg chg="del">
        <pc:chgData name="Tiefu Wu" userId="82921f0a-747c-4100-a740-251ff63546c2" providerId="ADAL" clId="{20F9EECA-9FF7-40C8-9CFA-1F9BC54358C3}" dt="2021-07-19T17:25:46.270" v="2" actId="47"/>
        <pc:sldMkLst>
          <pc:docMk/>
          <pc:sldMk cId="2227148423" sldId="304"/>
        </pc:sldMkLst>
      </pc:sldChg>
      <pc:sldChg chg="del">
        <pc:chgData name="Tiefu Wu" userId="82921f0a-747c-4100-a740-251ff63546c2" providerId="ADAL" clId="{20F9EECA-9FF7-40C8-9CFA-1F9BC54358C3}" dt="2021-07-19T17:30:06.570" v="11" actId="47"/>
        <pc:sldMkLst>
          <pc:docMk/>
          <pc:sldMk cId="3189302074" sldId="305"/>
        </pc:sldMkLst>
      </pc:sldChg>
      <pc:sldChg chg="del">
        <pc:chgData name="Tiefu Wu" userId="82921f0a-747c-4100-a740-251ff63546c2" providerId="ADAL" clId="{20F9EECA-9FF7-40C8-9CFA-1F9BC54358C3}" dt="2021-07-19T17:29:59.558" v="8" actId="47"/>
        <pc:sldMkLst>
          <pc:docMk/>
          <pc:sldMk cId="2785676715" sldId="307"/>
        </pc:sldMkLst>
      </pc:sldChg>
      <pc:sldChg chg="modNotesTx">
        <pc:chgData name="Tiefu Wu" userId="82921f0a-747c-4100-a740-251ff63546c2" providerId="ADAL" clId="{20F9EECA-9FF7-40C8-9CFA-1F9BC54358C3}" dt="2021-07-23T01:33:36.632" v="12978" actId="20577"/>
        <pc:sldMkLst>
          <pc:docMk/>
          <pc:sldMk cId="3389881279" sldId="311"/>
        </pc:sldMkLst>
      </pc:sldChg>
      <pc:sldChg chg="del">
        <pc:chgData name="Tiefu Wu" userId="82921f0a-747c-4100-a740-251ff63546c2" providerId="ADAL" clId="{20F9EECA-9FF7-40C8-9CFA-1F9BC54358C3}" dt="2021-07-19T17:25:47.002" v="3" actId="47"/>
        <pc:sldMkLst>
          <pc:docMk/>
          <pc:sldMk cId="4287723757" sldId="312"/>
        </pc:sldMkLst>
      </pc:sldChg>
      <pc:sldChg chg="modSp mod">
        <pc:chgData name="Tiefu Wu" userId="82921f0a-747c-4100-a740-251ff63546c2" providerId="ADAL" clId="{20F9EECA-9FF7-40C8-9CFA-1F9BC54358C3}" dt="2021-07-21T18:44:20.958" v="1690" actId="20577"/>
        <pc:sldMkLst>
          <pc:docMk/>
          <pc:sldMk cId="1726443524" sldId="315"/>
        </pc:sldMkLst>
        <pc:graphicFrameChg chg="modGraphic">
          <ac:chgData name="Tiefu Wu" userId="82921f0a-747c-4100-a740-251ff63546c2" providerId="ADAL" clId="{20F9EECA-9FF7-40C8-9CFA-1F9BC54358C3}" dt="2021-07-21T18:44:20.958" v="1690" actId="20577"/>
          <ac:graphicFrameMkLst>
            <pc:docMk/>
            <pc:sldMk cId="1726443524" sldId="315"/>
            <ac:graphicFrameMk id="2" creationId="{61EB724D-9845-484A-8F6A-A9066F90383C}"/>
          </ac:graphicFrameMkLst>
        </pc:graphicFrameChg>
      </pc:sldChg>
      <pc:sldChg chg="delSp mod ord modNotesTx">
        <pc:chgData name="Tiefu Wu" userId="82921f0a-747c-4100-a740-251ff63546c2" providerId="ADAL" clId="{20F9EECA-9FF7-40C8-9CFA-1F9BC54358C3}" dt="2021-07-23T01:40:34.228" v="13025" actId="478"/>
        <pc:sldMkLst>
          <pc:docMk/>
          <pc:sldMk cId="2802752119" sldId="317"/>
        </pc:sldMkLst>
        <pc:spChg chg="del">
          <ac:chgData name="Tiefu Wu" userId="82921f0a-747c-4100-a740-251ff63546c2" providerId="ADAL" clId="{20F9EECA-9FF7-40C8-9CFA-1F9BC54358C3}" dt="2021-07-23T01:40:34.228" v="13025" actId="478"/>
          <ac:spMkLst>
            <pc:docMk/>
            <pc:sldMk cId="2802752119" sldId="317"/>
            <ac:spMk id="27" creationId="{E7249AFD-E8D4-430E-868C-9216DFE5B7C3}"/>
          </ac:spMkLst>
        </pc:spChg>
      </pc:sldChg>
      <pc:sldChg chg="del">
        <pc:chgData name="Tiefu Wu" userId="82921f0a-747c-4100-a740-251ff63546c2" providerId="ADAL" clId="{20F9EECA-9FF7-40C8-9CFA-1F9BC54358C3}" dt="2021-07-19T17:30:02.245" v="9" actId="47"/>
        <pc:sldMkLst>
          <pc:docMk/>
          <pc:sldMk cId="452125594" sldId="318"/>
        </pc:sldMkLst>
      </pc:sldChg>
      <pc:sldChg chg="del">
        <pc:chgData name="Tiefu Wu" userId="82921f0a-747c-4100-a740-251ff63546c2" providerId="ADAL" clId="{20F9EECA-9FF7-40C8-9CFA-1F9BC54358C3}" dt="2021-07-19T17:25:48.255" v="4" actId="47"/>
        <pc:sldMkLst>
          <pc:docMk/>
          <pc:sldMk cId="1185403613" sldId="319"/>
        </pc:sldMkLst>
      </pc:sldChg>
      <pc:sldChg chg="addSp delSp modSp mod ord modNotesTx">
        <pc:chgData name="Tiefu Wu" userId="82921f0a-747c-4100-a740-251ff63546c2" providerId="ADAL" clId="{20F9EECA-9FF7-40C8-9CFA-1F9BC54358C3}" dt="2021-07-23T01:40:01.577" v="13011" actId="478"/>
        <pc:sldMkLst>
          <pc:docMk/>
          <pc:sldMk cId="3509597979" sldId="320"/>
        </pc:sldMkLst>
        <pc:spChg chg="mod">
          <ac:chgData name="Tiefu Wu" userId="82921f0a-747c-4100-a740-251ff63546c2" providerId="ADAL" clId="{20F9EECA-9FF7-40C8-9CFA-1F9BC54358C3}" dt="2021-07-19T17:34:54.455" v="130" actId="20577"/>
          <ac:spMkLst>
            <pc:docMk/>
            <pc:sldMk cId="3509597979" sldId="320"/>
            <ac:spMk id="2" creationId="{2A18486D-3426-4853-AFB7-4B532F5A747E}"/>
          </ac:spMkLst>
        </pc:spChg>
        <pc:spChg chg="del">
          <ac:chgData name="Tiefu Wu" userId="82921f0a-747c-4100-a740-251ff63546c2" providerId="ADAL" clId="{20F9EECA-9FF7-40C8-9CFA-1F9BC54358C3}" dt="2021-07-23T01:40:01.577" v="13011" actId="478"/>
          <ac:spMkLst>
            <pc:docMk/>
            <pc:sldMk cId="3509597979" sldId="320"/>
            <ac:spMk id="4" creationId="{5929EF24-5BC2-45AC-97B7-4937602A9D6B}"/>
          </ac:spMkLst>
        </pc:spChg>
        <pc:spChg chg="mod">
          <ac:chgData name="Tiefu Wu" userId="82921f0a-747c-4100-a740-251ff63546c2" providerId="ADAL" clId="{20F9EECA-9FF7-40C8-9CFA-1F9BC54358C3}" dt="2021-07-19T17:40:01.023" v="219" actId="14100"/>
          <ac:spMkLst>
            <pc:docMk/>
            <pc:sldMk cId="3509597979" sldId="320"/>
            <ac:spMk id="6" creationId="{2E138AA2-5DBB-4D96-B191-A06B11CE3BDF}"/>
          </ac:spMkLst>
        </pc:spChg>
        <pc:spChg chg="mod">
          <ac:chgData name="Tiefu Wu" userId="82921f0a-747c-4100-a740-251ff63546c2" providerId="ADAL" clId="{20F9EECA-9FF7-40C8-9CFA-1F9BC54358C3}" dt="2021-07-19T17:42:45.041" v="297" actId="20577"/>
          <ac:spMkLst>
            <pc:docMk/>
            <pc:sldMk cId="3509597979" sldId="320"/>
            <ac:spMk id="7" creationId="{4CC30C68-C1B8-4E75-AD6D-09790F59D4E5}"/>
          </ac:spMkLst>
        </pc:spChg>
        <pc:spChg chg="add del mod">
          <ac:chgData name="Tiefu Wu" userId="82921f0a-747c-4100-a740-251ff63546c2" providerId="ADAL" clId="{20F9EECA-9FF7-40C8-9CFA-1F9BC54358C3}" dt="2021-07-20T02:02:18.225" v="1577" actId="478"/>
          <ac:spMkLst>
            <pc:docMk/>
            <pc:sldMk cId="3509597979" sldId="320"/>
            <ac:spMk id="10" creationId="{3B4065D2-67E9-4F88-BCF5-96952C340546}"/>
          </ac:spMkLst>
        </pc:spChg>
        <pc:spChg chg="del mod">
          <ac:chgData name="Tiefu Wu" userId="82921f0a-747c-4100-a740-251ff63546c2" providerId="ADAL" clId="{20F9EECA-9FF7-40C8-9CFA-1F9BC54358C3}" dt="2021-07-19T17:40:07.456" v="222"/>
          <ac:spMkLst>
            <pc:docMk/>
            <pc:sldMk cId="3509597979" sldId="320"/>
            <ac:spMk id="23" creationId="{5CA0572E-DC55-4070-AF36-8B6B5C40C7C8}"/>
          </ac:spMkLst>
        </pc:spChg>
        <pc:spChg chg="del mod">
          <ac:chgData name="Tiefu Wu" userId="82921f0a-747c-4100-a740-251ff63546c2" providerId="ADAL" clId="{20F9EECA-9FF7-40C8-9CFA-1F9BC54358C3}" dt="2021-07-19T17:40:56.915" v="267" actId="478"/>
          <ac:spMkLst>
            <pc:docMk/>
            <pc:sldMk cId="3509597979" sldId="320"/>
            <ac:spMk id="24" creationId="{3DF9469C-BB8A-491E-80D4-0734D302DFDC}"/>
          </ac:spMkLst>
        </pc:spChg>
        <pc:spChg chg="add mod">
          <ac:chgData name="Tiefu Wu" userId="82921f0a-747c-4100-a740-251ff63546c2" providerId="ADAL" clId="{20F9EECA-9FF7-40C8-9CFA-1F9BC54358C3}" dt="2021-07-21T22:03:27.026" v="2092" actId="20577"/>
          <ac:spMkLst>
            <pc:docMk/>
            <pc:sldMk cId="3509597979" sldId="320"/>
            <ac:spMk id="26" creationId="{AD912A92-E233-4AD3-895D-0DCFBAA6B463}"/>
          </ac:spMkLst>
        </pc:spChg>
        <pc:spChg chg="mod">
          <ac:chgData name="Tiefu Wu" userId="82921f0a-747c-4100-a740-251ff63546c2" providerId="ADAL" clId="{20F9EECA-9FF7-40C8-9CFA-1F9BC54358C3}" dt="2021-07-19T17:41:43.127" v="288" actId="1076"/>
          <ac:spMkLst>
            <pc:docMk/>
            <pc:sldMk cId="3509597979" sldId="320"/>
            <ac:spMk id="37" creationId="{6D8D0144-3B5F-4891-BE8C-1F9D1BE2A009}"/>
          </ac:spMkLst>
        </pc:spChg>
        <pc:spChg chg="mod">
          <ac:chgData name="Tiefu Wu" userId="82921f0a-747c-4100-a740-251ff63546c2" providerId="ADAL" clId="{20F9EECA-9FF7-40C8-9CFA-1F9BC54358C3}" dt="2021-07-20T01:27:38.192" v="318" actId="20577"/>
          <ac:spMkLst>
            <pc:docMk/>
            <pc:sldMk cId="3509597979" sldId="320"/>
            <ac:spMk id="49" creationId="{60507D8E-E614-46C5-B2F6-6FA35BDB3BBC}"/>
          </ac:spMkLst>
        </pc:spChg>
        <pc:picChg chg="mod">
          <ac:chgData name="Tiefu Wu" userId="82921f0a-747c-4100-a740-251ff63546c2" providerId="ADAL" clId="{20F9EECA-9FF7-40C8-9CFA-1F9BC54358C3}" dt="2021-07-22T14:36:15.315" v="11903" actId="1076"/>
          <ac:picMkLst>
            <pc:docMk/>
            <pc:sldMk cId="3509597979" sldId="320"/>
            <ac:picMk id="1030" creationId="{0E9D10D9-8073-4553-8B4B-50CD8AD15C69}"/>
          </ac:picMkLst>
        </pc:picChg>
        <pc:picChg chg="mod">
          <ac:chgData name="Tiefu Wu" userId="82921f0a-747c-4100-a740-251ff63546c2" providerId="ADAL" clId="{20F9EECA-9FF7-40C8-9CFA-1F9BC54358C3}" dt="2021-07-22T14:36:13.320" v="11901" actId="1076"/>
          <ac:picMkLst>
            <pc:docMk/>
            <pc:sldMk cId="3509597979" sldId="320"/>
            <ac:picMk id="1052" creationId="{F2DA75B3-C8E9-45B3-9843-7284D0F6C8FC}"/>
          </ac:picMkLst>
        </pc:picChg>
        <pc:cxnChg chg="mod">
          <ac:chgData name="Tiefu Wu" userId="82921f0a-747c-4100-a740-251ff63546c2" providerId="ADAL" clId="{20F9EECA-9FF7-40C8-9CFA-1F9BC54358C3}" dt="2021-07-21T22:03:00.836" v="2087" actId="14100"/>
          <ac:cxnSpMkLst>
            <pc:docMk/>
            <pc:sldMk cId="3509597979" sldId="320"/>
            <ac:cxnSpMk id="42" creationId="{346A71E5-A4A2-46A6-B9E3-ACDD926E156B}"/>
          </ac:cxnSpMkLst>
        </pc:cxnChg>
        <pc:cxnChg chg="mod">
          <ac:chgData name="Tiefu Wu" userId="82921f0a-747c-4100-a740-251ff63546c2" providerId="ADAL" clId="{20F9EECA-9FF7-40C8-9CFA-1F9BC54358C3}" dt="2021-07-21T22:03:05.841" v="2089" actId="14100"/>
          <ac:cxnSpMkLst>
            <pc:docMk/>
            <pc:sldMk cId="3509597979" sldId="320"/>
            <ac:cxnSpMk id="44" creationId="{BEDE33C8-8D75-4E47-AE31-380F22A18D29}"/>
          </ac:cxnSpMkLst>
        </pc:cxnChg>
        <pc:cxnChg chg="mod">
          <ac:chgData name="Tiefu Wu" userId="82921f0a-747c-4100-a740-251ff63546c2" providerId="ADAL" clId="{20F9EECA-9FF7-40C8-9CFA-1F9BC54358C3}" dt="2021-07-21T22:03:03.128" v="2088" actId="14100"/>
          <ac:cxnSpMkLst>
            <pc:docMk/>
            <pc:sldMk cId="3509597979" sldId="320"/>
            <ac:cxnSpMk id="46" creationId="{1AEFAA1D-B8AC-49D5-BDE6-84A0E1C70B69}"/>
          </ac:cxnSpMkLst>
        </pc:cxnChg>
        <pc:cxnChg chg="mod">
          <ac:chgData name="Tiefu Wu" userId="82921f0a-747c-4100-a740-251ff63546c2" providerId="ADAL" clId="{20F9EECA-9FF7-40C8-9CFA-1F9BC54358C3}" dt="2021-07-19T17:40:01.023" v="219" actId="14100"/>
          <ac:cxnSpMkLst>
            <pc:docMk/>
            <pc:sldMk cId="3509597979" sldId="320"/>
            <ac:cxnSpMk id="60" creationId="{ED213C89-FBE3-46D5-AEAB-AD986D849F62}"/>
          </ac:cxnSpMkLst>
        </pc:cxnChg>
      </pc:sldChg>
      <pc:sldChg chg="del">
        <pc:chgData name="Tiefu Wu" userId="82921f0a-747c-4100-a740-251ff63546c2" providerId="ADAL" clId="{20F9EECA-9FF7-40C8-9CFA-1F9BC54358C3}" dt="2021-07-19T17:36:31.541" v="142" actId="47"/>
        <pc:sldMkLst>
          <pc:docMk/>
          <pc:sldMk cId="3005878023" sldId="321"/>
        </pc:sldMkLst>
      </pc:sldChg>
      <pc:sldChg chg="del">
        <pc:chgData name="Tiefu Wu" userId="82921f0a-747c-4100-a740-251ff63546c2" providerId="ADAL" clId="{20F9EECA-9FF7-40C8-9CFA-1F9BC54358C3}" dt="2021-07-19T17:30:04.155" v="10" actId="47"/>
        <pc:sldMkLst>
          <pc:docMk/>
          <pc:sldMk cId="692900652" sldId="322"/>
        </pc:sldMkLst>
      </pc:sldChg>
      <pc:sldChg chg="del">
        <pc:chgData name="Tiefu Wu" userId="82921f0a-747c-4100-a740-251ff63546c2" providerId="ADAL" clId="{20F9EECA-9FF7-40C8-9CFA-1F9BC54358C3}" dt="2021-07-19T17:25:51.485" v="5" actId="47"/>
        <pc:sldMkLst>
          <pc:docMk/>
          <pc:sldMk cId="3815634464" sldId="323"/>
        </pc:sldMkLst>
      </pc:sldChg>
      <pc:sldChg chg="del">
        <pc:chgData name="Tiefu Wu" userId="82921f0a-747c-4100-a740-251ff63546c2" providerId="ADAL" clId="{20F9EECA-9FF7-40C8-9CFA-1F9BC54358C3}" dt="2021-07-19T17:30:10.244" v="13" actId="47"/>
        <pc:sldMkLst>
          <pc:docMk/>
          <pc:sldMk cId="1254487503" sldId="324"/>
        </pc:sldMkLst>
      </pc:sldChg>
      <pc:sldChg chg="modSp mod">
        <pc:chgData name="Tiefu Wu" userId="82921f0a-747c-4100-a740-251ff63546c2" providerId="ADAL" clId="{20F9EECA-9FF7-40C8-9CFA-1F9BC54358C3}" dt="2021-07-19T17:24:12.787" v="0" actId="20577"/>
        <pc:sldMkLst>
          <pc:docMk/>
          <pc:sldMk cId="1081903515" sldId="325"/>
        </pc:sldMkLst>
        <pc:graphicFrameChg chg="modGraphic">
          <ac:chgData name="Tiefu Wu" userId="82921f0a-747c-4100-a740-251ff63546c2" providerId="ADAL" clId="{20F9EECA-9FF7-40C8-9CFA-1F9BC54358C3}" dt="2021-07-19T17:24:12.787" v="0" actId="20577"/>
          <ac:graphicFrameMkLst>
            <pc:docMk/>
            <pc:sldMk cId="1081903515" sldId="325"/>
            <ac:graphicFrameMk id="14" creationId="{3F063E03-B8B6-447A-962F-E587CF45420F}"/>
          </ac:graphicFrameMkLst>
        </pc:graphicFrameChg>
      </pc:sldChg>
      <pc:sldChg chg="del">
        <pc:chgData name="Tiefu Wu" userId="82921f0a-747c-4100-a740-251ff63546c2" providerId="ADAL" clId="{20F9EECA-9FF7-40C8-9CFA-1F9BC54358C3}" dt="2021-07-19T17:30:14.322" v="14" actId="47"/>
        <pc:sldMkLst>
          <pc:docMk/>
          <pc:sldMk cId="1492141693" sldId="327"/>
        </pc:sldMkLst>
      </pc:sldChg>
      <pc:sldChg chg="del">
        <pc:chgData name="Tiefu Wu" userId="82921f0a-747c-4100-a740-251ff63546c2" providerId="ADAL" clId="{20F9EECA-9FF7-40C8-9CFA-1F9BC54358C3}" dt="2021-07-19T17:30:07.906" v="12" actId="47"/>
        <pc:sldMkLst>
          <pc:docMk/>
          <pc:sldMk cId="186498047" sldId="329"/>
        </pc:sldMkLst>
      </pc:sldChg>
      <pc:sldChg chg="delSp mod">
        <pc:chgData name="Tiefu Wu" userId="82921f0a-747c-4100-a740-251ff63546c2" providerId="ADAL" clId="{20F9EECA-9FF7-40C8-9CFA-1F9BC54358C3}" dt="2021-07-23T01:40:39.333" v="13027" actId="478"/>
        <pc:sldMkLst>
          <pc:docMk/>
          <pc:sldMk cId="1594359991" sldId="330"/>
        </pc:sldMkLst>
        <pc:spChg chg="del">
          <ac:chgData name="Tiefu Wu" userId="82921f0a-747c-4100-a740-251ff63546c2" providerId="ADAL" clId="{20F9EECA-9FF7-40C8-9CFA-1F9BC54358C3}" dt="2021-07-23T01:40:39.333" v="13027" actId="478"/>
          <ac:spMkLst>
            <pc:docMk/>
            <pc:sldMk cId="1594359991" sldId="330"/>
            <ac:spMk id="4" creationId="{7C881A91-AC5E-42D5-96B0-F84335FBA0B3}"/>
          </ac:spMkLst>
        </pc:spChg>
      </pc:sldChg>
      <pc:sldChg chg="delSp mod modNotesTx">
        <pc:chgData name="Tiefu Wu" userId="82921f0a-747c-4100-a740-251ff63546c2" providerId="ADAL" clId="{20F9EECA-9FF7-40C8-9CFA-1F9BC54358C3}" dt="2021-07-23T01:40:02.942" v="13012" actId="478"/>
        <pc:sldMkLst>
          <pc:docMk/>
          <pc:sldMk cId="1849160351" sldId="331"/>
        </pc:sldMkLst>
        <pc:spChg chg="del">
          <ac:chgData name="Tiefu Wu" userId="82921f0a-747c-4100-a740-251ff63546c2" providerId="ADAL" clId="{20F9EECA-9FF7-40C8-9CFA-1F9BC54358C3}" dt="2021-07-23T01:40:02.942" v="13012" actId="478"/>
          <ac:spMkLst>
            <pc:docMk/>
            <pc:sldMk cId="1849160351" sldId="331"/>
            <ac:spMk id="6" creationId="{CE52F704-A94A-4E1C-8F61-4D32DEAA24CE}"/>
          </ac:spMkLst>
        </pc:spChg>
      </pc:sldChg>
      <pc:sldChg chg="modSp mod modCm">
        <pc:chgData name="Tiefu Wu" userId="82921f0a-747c-4100-a740-251ff63546c2" providerId="ADAL" clId="{20F9EECA-9FF7-40C8-9CFA-1F9BC54358C3}" dt="2021-07-21T18:51:02.497" v="1727" actId="798"/>
        <pc:sldMkLst>
          <pc:docMk/>
          <pc:sldMk cId="3178211142" sldId="333"/>
        </pc:sldMkLst>
        <pc:graphicFrameChg chg="modGraphic">
          <ac:chgData name="Tiefu Wu" userId="82921f0a-747c-4100-a740-251ff63546c2" providerId="ADAL" clId="{20F9EECA-9FF7-40C8-9CFA-1F9BC54358C3}" dt="2021-07-21T18:51:02.497" v="1727" actId="798"/>
          <ac:graphicFrameMkLst>
            <pc:docMk/>
            <pc:sldMk cId="3178211142" sldId="333"/>
            <ac:graphicFrameMk id="2" creationId="{61EB724D-9845-484A-8F6A-A9066F90383C}"/>
          </ac:graphicFrameMkLst>
        </pc:graphicFrameChg>
      </pc:sldChg>
      <pc:sldChg chg="addSp delSp modSp new mod ord modNotesTx">
        <pc:chgData name="Tiefu Wu" userId="82921f0a-747c-4100-a740-251ff63546c2" providerId="ADAL" clId="{20F9EECA-9FF7-40C8-9CFA-1F9BC54358C3}" dt="2021-07-23T01:39:59.634" v="13010" actId="478"/>
        <pc:sldMkLst>
          <pc:docMk/>
          <pc:sldMk cId="4220024963" sldId="334"/>
        </pc:sldMkLst>
        <pc:spChg chg="mod">
          <ac:chgData name="Tiefu Wu" userId="82921f0a-747c-4100-a740-251ff63546c2" providerId="ADAL" clId="{20F9EECA-9FF7-40C8-9CFA-1F9BC54358C3}" dt="2021-07-19T17:43:12.170" v="310" actId="20577"/>
          <ac:spMkLst>
            <pc:docMk/>
            <pc:sldMk cId="4220024963" sldId="334"/>
            <ac:spMk id="2" creationId="{6C154B3B-2A78-4459-BD83-D82426C8970A}"/>
          </ac:spMkLst>
        </pc:spChg>
        <pc:spChg chg="mod">
          <ac:chgData name="Tiefu Wu" userId="82921f0a-747c-4100-a740-251ff63546c2" providerId="ADAL" clId="{20F9EECA-9FF7-40C8-9CFA-1F9BC54358C3}" dt="2021-07-21T22:18:59.896" v="2661" actId="113"/>
          <ac:spMkLst>
            <pc:docMk/>
            <pc:sldMk cId="4220024963" sldId="334"/>
            <ac:spMk id="3" creationId="{997210F5-044D-4D5C-946F-4E58159FD80A}"/>
          </ac:spMkLst>
        </pc:spChg>
        <pc:spChg chg="del">
          <ac:chgData name="Tiefu Wu" userId="82921f0a-747c-4100-a740-251ff63546c2" providerId="ADAL" clId="{20F9EECA-9FF7-40C8-9CFA-1F9BC54358C3}" dt="2021-07-23T01:39:59.634" v="13010" actId="478"/>
          <ac:spMkLst>
            <pc:docMk/>
            <pc:sldMk cId="4220024963" sldId="334"/>
            <ac:spMk id="4" creationId="{B19D5C22-ACF8-46CA-B180-1F8848F2F1F1}"/>
          </ac:spMkLst>
        </pc:spChg>
        <pc:picChg chg="add del mod">
          <ac:chgData name="Tiefu Wu" userId="82921f0a-747c-4100-a740-251ff63546c2" providerId="ADAL" clId="{20F9EECA-9FF7-40C8-9CFA-1F9BC54358C3}" dt="2021-07-21T22:42:01.440" v="5258" actId="478"/>
          <ac:picMkLst>
            <pc:docMk/>
            <pc:sldMk cId="4220024963" sldId="334"/>
            <ac:picMk id="6" creationId="{1D4D41BF-0E73-4B2C-9352-95E533A74592}"/>
          </ac:picMkLst>
        </pc:picChg>
        <pc:picChg chg="add mod">
          <ac:chgData name="Tiefu Wu" userId="82921f0a-747c-4100-a740-251ff63546c2" providerId="ADAL" clId="{20F9EECA-9FF7-40C8-9CFA-1F9BC54358C3}" dt="2021-07-21T22:42:15.315" v="5264" actId="1076"/>
          <ac:picMkLst>
            <pc:docMk/>
            <pc:sldMk cId="4220024963" sldId="334"/>
            <ac:picMk id="7" creationId="{29380D44-949E-4299-B52A-BAEC5F8F5A5A}"/>
          </ac:picMkLst>
        </pc:picChg>
        <pc:picChg chg="add mod ord">
          <ac:chgData name="Tiefu Wu" userId="82921f0a-747c-4100-a740-251ff63546c2" providerId="ADAL" clId="{20F9EECA-9FF7-40C8-9CFA-1F9BC54358C3}" dt="2021-07-20T01:32:09.792" v="516" actId="166"/>
          <ac:picMkLst>
            <pc:docMk/>
            <pc:sldMk cId="4220024963" sldId="334"/>
            <ac:picMk id="8" creationId="{EC0A7AF0-CC4B-404D-A63D-DEB0305E79F7}"/>
          </ac:picMkLst>
        </pc:picChg>
        <pc:picChg chg="add mod">
          <ac:chgData name="Tiefu Wu" userId="82921f0a-747c-4100-a740-251ff63546c2" providerId="ADAL" clId="{20F9EECA-9FF7-40C8-9CFA-1F9BC54358C3}" dt="2021-07-20T01:32:17.707" v="518" actId="1076"/>
          <ac:picMkLst>
            <pc:docMk/>
            <pc:sldMk cId="4220024963" sldId="334"/>
            <ac:picMk id="9" creationId="{99FDB37E-97C1-45D1-9365-CEE1EE1E179C}"/>
          </ac:picMkLst>
        </pc:picChg>
        <pc:picChg chg="add mod ord">
          <ac:chgData name="Tiefu Wu" userId="82921f0a-747c-4100-a740-251ff63546c2" providerId="ADAL" clId="{20F9EECA-9FF7-40C8-9CFA-1F9BC54358C3}" dt="2021-07-21T22:42:12.453" v="5263" actId="14100"/>
          <ac:picMkLst>
            <pc:docMk/>
            <pc:sldMk cId="4220024963" sldId="334"/>
            <ac:picMk id="10" creationId="{44BE5121-B2F1-4C3C-A903-3B232D9C79D7}"/>
          </ac:picMkLst>
        </pc:picChg>
      </pc:sldChg>
      <pc:sldChg chg="modSp new mod">
        <pc:chgData name="Tiefu Wu" userId="82921f0a-747c-4100-a740-251ff63546c2" providerId="ADAL" clId="{20F9EECA-9FF7-40C8-9CFA-1F9BC54358C3}" dt="2021-07-19T17:36:43.618" v="155" actId="20577"/>
        <pc:sldMkLst>
          <pc:docMk/>
          <pc:sldMk cId="2178826032" sldId="335"/>
        </pc:sldMkLst>
        <pc:spChg chg="mod">
          <ac:chgData name="Tiefu Wu" userId="82921f0a-747c-4100-a740-251ff63546c2" providerId="ADAL" clId="{20F9EECA-9FF7-40C8-9CFA-1F9BC54358C3}" dt="2021-07-19T17:36:43.618" v="155" actId="20577"/>
          <ac:spMkLst>
            <pc:docMk/>
            <pc:sldMk cId="2178826032" sldId="335"/>
            <ac:spMk id="8" creationId="{E43B8E69-D43C-4073-97E3-5DBBC0219CFF}"/>
          </ac:spMkLst>
        </pc:spChg>
      </pc:sldChg>
      <pc:sldChg chg="modSp new del mod ord">
        <pc:chgData name="Tiefu Wu" userId="82921f0a-747c-4100-a740-251ff63546c2" providerId="ADAL" clId="{20F9EECA-9FF7-40C8-9CFA-1F9BC54358C3}" dt="2021-07-19T17:35:12.449" v="131" actId="47"/>
        <pc:sldMkLst>
          <pc:docMk/>
          <pc:sldMk cId="2187171128" sldId="335"/>
        </pc:sldMkLst>
        <pc:spChg chg="mod">
          <ac:chgData name="Tiefu Wu" userId="82921f0a-747c-4100-a740-251ff63546c2" providerId="ADAL" clId="{20F9EECA-9FF7-40C8-9CFA-1F9BC54358C3}" dt="2021-07-19T17:31:19.658" v="102"/>
          <ac:spMkLst>
            <pc:docMk/>
            <pc:sldMk cId="2187171128" sldId="335"/>
            <ac:spMk id="2" creationId="{53C39C56-210C-4A29-BE30-50977C4D7391}"/>
          </ac:spMkLst>
        </pc:spChg>
      </pc:sldChg>
      <pc:sldChg chg="modSp new del mod ord">
        <pc:chgData name="Tiefu Wu" userId="82921f0a-747c-4100-a740-251ff63546c2" providerId="ADAL" clId="{20F9EECA-9FF7-40C8-9CFA-1F9BC54358C3}" dt="2021-07-19T17:35:12.449" v="131" actId="47"/>
        <pc:sldMkLst>
          <pc:docMk/>
          <pc:sldMk cId="620679532" sldId="336"/>
        </pc:sldMkLst>
        <pc:spChg chg="mod">
          <ac:chgData name="Tiefu Wu" userId="82921f0a-747c-4100-a740-251ff63546c2" providerId="ADAL" clId="{20F9EECA-9FF7-40C8-9CFA-1F9BC54358C3}" dt="2021-07-19T17:31:22.665" v="103"/>
          <ac:spMkLst>
            <pc:docMk/>
            <pc:sldMk cId="620679532" sldId="336"/>
            <ac:spMk id="2" creationId="{7297F294-FAD0-41FA-A7C0-E35FA54530E2}"/>
          </ac:spMkLst>
        </pc:spChg>
      </pc:sldChg>
      <pc:sldChg chg="addSp delSp modSp mod modNotesTx">
        <pc:chgData name="Tiefu Wu" userId="82921f0a-747c-4100-a740-251ff63546c2" providerId="ADAL" clId="{20F9EECA-9FF7-40C8-9CFA-1F9BC54358C3}" dt="2021-07-23T01:39:58.140" v="13009" actId="478"/>
        <pc:sldMkLst>
          <pc:docMk/>
          <pc:sldMk cId="3642084763" sldId="338"/>
        </pc:sldMkLst>
        <pc:spChg chg="mod">
          <ac:chgData name="Tiefu Wu" userId="82921f0a-747c-4100-a740-251ff63546c2" providerId="ADAL" clId="{20F9EECA-9FF7-40C8-9CFA-1F9BC54358C3}" dt="2021-07-22T22:17:16.867" v="12822" actId="20577"/>
          <ac:spMkLst>
            <pc:docMk/>
            <pc:sldMk cId="3642084763" sldId="338"/>
            <ac:spMk id="2" creationId="{CE7635CB-93B5-4D64-99C5-EA9948E9E5AD}"/>
          </ac:spMkLst>
        </pc:spChg>
        <pc:spChg chg="del">
          <ac:chgData name="Tiefu Wu" userId="82921f0a-747c-4100-a740-251ff63546c2" providerId="ADAL" clId="{20F9EECA-9FF7-40C8-9CFA-1F9BC54358C3}" dt="2021-07-23T01:39:58.140" v="13009" actId="478"/>
          <ac:spMkLst>
            <pc:docMk/>
            <pc:sldMk cId="3642084763" sldId="338"/>
            <ac:spMk id="6" creationId="{FF19D029-F51C-4606-A678-11404FD2C9F7}"/>
          </ac:spMkLst>
        </pc:spChg>
        <pc:spChg chg="add mod">
          <ac:chgData name="Tiefu Wu" userId="82921f0a-747c-4100-a740-251ff63546c2" providerId="ADAL" clId="{20F9EECA-9FF7-40C8-9CFA-1F9BC54358C3}" dt="2021-07-22T16:58:15.233" v="12528" actId="122"/>
          <ac:spMkLst>
            <pc:docMk/>
            <pc:sldMk cId="3642084763" sldId="338"/>
            <ac:spMk id="13" creationId="{23C5E497-9C95-42BA-A8E3-AE4199678EE3}"/>
          </ac:spMkLst>
        </pc:spChg>
        <pc:spChg chg="add mod">
          <ac:chgData name="Tiefu Wu" userId="82921f0a-747c-4100-a740-251ff63546c2" providerId="ADAL" clId="{20F9EECA-9FF7-40C8-9CFA-1F9BC54358C3}" dt="2021-07-22T16:58:27.814" v="12535" actId="1076"/>
          <ac:spMkLst>
            <pc:docMk/>
            <pc:sldMk cId="3642084763" sldId="338"/>
            <ac:spMk id="14" creationId="{17F23ED7-3C62-47D0-B5BF-CDE40F316EDE}"/>
          </ac:spMkLst>
        </pc:spChg>
        <pc:picChg chg="add del mod">
          <ac:chgData name="Tiefu Wu" userId="82921f0a-747c-4100-a740-251ff63546c2" providerId="ADAL" clId="{20F9EECA-9FF7-40C8-9CFA-1F9BC54358C3}" dt="2021-07-22T14:08:34.104" v="11245" actId="478"/>
          <ac:picMkLst>
            <pc:docMk/>
            <pc:sldMk cId="3642084763" sldId="338"/>
            <ac:picMk id="4" creationId="{4C262009-3C3D-4C40-9138-54EC849D8A36}"/>
          </ac:picMkLst>
        </pc:picChg>
        <pc:picChg chg="add del mod">
          <ac:chgData name="Tiefu Wu" userId="82921f0a-747c-4100-a740-251ff63546c2" providerId="ADAL" clId="{20F9EECA-9FF7-40C8-9CFA-1F9BC54358C3}" dt="2021-07-21T22:12:54.321" v="2572" actId="478"/>
          <ac:picMkLst>
            <pc:docMk/>
            <pc:sldMk cId="3642084763" sldId="338"/>
            <ac:picMk id="9" creationId="{7869D5C8-9AEA-48E1-9E7A-49A96B5B0671}"/>
          </ac:picMkLst>
        </pc:picChg>
        <pc:picChg chg="add del mod">
          <ac:chgData name="Tiefu Wu" userId="82921f0a-747c-4100-a740-251ff63546c2" providerId="ADAL" clId="{20F9EECA-9FF7-40C8-9CFA-1F9BC54358C3}" dt="2021-07-22T14:35:51.600" v="11897" actId="478"/>
          <ac:picMkLst>
            <pc:docMk/>
            <pc:sldMk cId="3642084763" sldId="338"/>
            <ac:picMk id="10" creationId="{4A89AC1B-9E14-4BDC-BA83-5345A48F1678}"/>
          </ac:picMkLst>
        </pc:picChg>
        <pc:picChg chg="add mod">
          <ac:chgData name="Tiefu Wu" userId="82921f0a-747c-4100-a740-251ff63546c2" providerId="ADAL" clId="{20F9EECA-9FF7-40C8-9CFA-1F9BC54358C3}" dt="2021-07-22T16:57:41.647" v="12499" actId="1076"/>
          <ac:picMkLst>
            <pc:docMk/>
            <pc:sldMk cId="3642084763" sldId="338"/>
            <ac:picMk id="11" creationId="{1B34E2F1-0CE0-4799-8F0D-C7176E3C90AA}"/>
          </ac:picMkLst>
        </pc:picChg>
        <pc:picChg chg="add mod">
          <ac:chgData name="Tiefu Wu" userId="82921f0a-747c-4100-a740-251ff63546c2" providerId="ADAL" clId="{20F9EECA-9FF7-40C8-9CFA-1F9BC54358C3}" dt="2021-07-22T16:56:57.091" v="12484" actId="14100"/>
          <ac:picMkLst>
            <pc:docMk/>
            <pc:sldMk cId="3642084763" sldId="338"/>
            <ac:picMk id="12" creationId="{09CDF3A8-FB4A-474D-B143-3BEDC728D5DC}"/>
          </ac:picMkLst>
        </pc:picChg>
      </pc:sldChg>
      <pc:sldChg chg="delSp modSp mod modNotesTx">
        <pc:chgData name="Tiefu Wu" userId="82921f0a-747c-4100-a740-251ff63546c2" providerId="ADAL" clId="{20F9EECA-9FF7-40C8-9CFA-1F9BC54358C3}" dt="2021-07-23T01:40:06.896" v="13014" actId="478"/>
        <pc:sldMkLst>
          <pc:docMk/>
          <pc:sldMk cId="1466520425" sldId="339"/>
        </pc:sldMkLst>
        <pc:spChg chg="mod">
          <ac:chgData name="Tiefu Wu" userId="82921f0a-747c-4100-a740-251ff63546c2" providerId="ADAL" clId="{20F9EECA-9FF7-40C8-9CFA-1F9BC54358C3}" dt="2021-07-22T22:18:06.929" v="12824" actId="20577"/>
          <ac:spMkLst>
            <pc:docMk/>
            <pc:sldMk cId="1466520425" sldId="339"/>
            <ac:spMk id="2" creationId="{9ABBB79C-B986-44B3-AE40-6C70C95828C3}"/>
          </ac:spMkLst>
        </pc:spChg>
        <pc:spChg chg="mod">
          <ac:chgData name="Tiefu Wu" userId="82921f0a-747c-4100-a740-251ff63546c2" providerId="ADAL" clId="{20F9EECA-9FF7-40C8-9CFA-1F9BC54358C3}" dt="2021-07-23T01:35:00.612" v="13005" actId="122"/>
          <ac:spMkLst>
            <pc:docMk/>
            <pc:sldMk cId="1466520425" sldId="339"/>
            <ac:spMk id="3" creationId="{A999C845-D167-44A8-9DBE-7CB000CFAC12}"/>
          </ac:spMkLst>
        </pc:spChg>
        <pc:spChg chg="del">
          <ac:chgData name="Tiefu Wu" userId="82921f0a-747c-4100-a740-251ff63546c2" providerId="ADAL" clId="{20F9EECA-9FF7-40C8-9CFA-1F9BC54358C3}" dt="2021-07-23T01:40:06.896" v="13014" actId="478"/>
          <ac:spMkLst>
            <pc:docMk/>
            <pc:sldMk cId="1466520425" sldId="339"/>
            <ac:spMk id="6" creationId="{2F33BF72-7BDB-491E-80B8-9CF7270739AF}"/>
          </ac:spMkLst>
        </pc:spChg>
      </pc:sldChg>
      <pc:sldChg chg="modSp mod modNotesTx">
        <pc:chgData name="Tiefu Wu" userId="82921f0a-747c-4100-a740-251ff63546c2" providerId="ADAL" clId="{20F9EECA-9FF7-40C8-9CFA-1F9BC54358C3}" dt="2021-07-21T18:58:50.627" v="1837" actId="20577"/>
        <pc:sldMkLst>
          <pc:docMk/>
          <pc:sldMk cId="1583331265" sldId="342"/>
        </pc:sldMkLst>
        <pc:graphicFrameChg chg="modGraphic">
          <ac:chgData name="Tiefu Wu" userId="82921f0a-747c-4100-a740-251ff63546c2" providerId="ADAL" clId="{20F9EECA-9FF7-40C8-9CFA-1F9BC54358C3}" dt="2021-07-21T18:58:50.627" v="1837" actId="20577"/>
          <ac:graphicFrameMkLst>
            <pc:docMk/>
            <pc:sldMk cId="1583331265" sldId="342"/>
            <ac:graphicFrameMk id="2" creationId="{61EB724D-9845-484A-8F6A-A9066F90383C}"/>
          </ac:graphicFrameMkLst>
        </pc:graphicFrameChg>
      </pc:sldChg>
      <pc:sldChg chg="modSp mod">
        <pc:chgData name="Tiefu Wu" userId="82921f0a-747c-4100-a740-251ff63546c2" providerId="ADAL" clId="{20F9EECA-9FF7-40C8-9CFA-1F9BC54358C3}" dt="2021-07-22T00:49:02.454" v="8303" actId="1076"/>
        <pc:sldMkLst>
          <pc:docMk/>
          <pc:sldMk cId="3124423494" sldId="343"/>
        </pc:sldMkLst>
        <pc:spChg chg="mod">
          <ac:chgData name="Tiefu Wu" userId="82921f0a-747c-4100-a740-251ff63546c2" providerId="ADAL" clId="{20F9EECA-9FF7-40C8-9CFA-1F9BC54358C3}" dt="2021-07-22T00:47:44.810" v="8301" actId="20577"/>
          <ac:spMkLst>
            <pc:docMk/>
            <pc:sldMk cId="3124423494" sldId="343"/>
            <ac:spMk id="2" creationId="{C1E40441-2DE4-431A-A850-DFC702ADB3F6}"/>
          </ac:spMkLst>
        </pc:spChg>
        <pc:spChg chg="mod">
          <ac:chgData name="Tiefu Wu" userId="82921f0a-747c-4100-a740-251ff63546c2" providerId="ADAL" clId="{20F9EECA-9FF7-40C8-9CFA-1F9BC54358C3}" dt="2021-07-22T00:47:41.666" v="8299" actId="20577"/>
          <ac:spMkLst>
            <pc:docMk/>
            <pc:sldMk cId="3124423494" sldId="343"/>
            <ac:spMk id="37" creationId="{A5583A69-43C0-4E1B-8591-7444BEFF3959}"/>
          </ac:spMkLst>
        </pc:spChg>
        <pc:spChg chg="mod">
          <ac:chgData name="Tiefu Wu" userId="82921f0a-747c-4100-a740-251ff63546c2" providerId="ADAL" clId="{20F9EECA-9FF7-40C8-9CFA-1F9BC54358C3}" dt="2021-07-22T00:49:02.454" v="8303" actId="1076"/>
          <ac:spMkLst>
            <pc:docMk/>
            <pc:sldMk cId="3124423494" sldId="343"/>
            <ac:spMk id="61" creationId="{767B74EB-69CA-46C8-9BF6-8BB60119EE3C}"/>
          </ac:spMkLst>
        </pc:spChg>
      </pc:sldChg>
      <pc:sldChg chg="addSp delSp modSp mod modCm modNotesTx">
        <pc:chgData name="Tiefu Wu" userId="82921f0a-747c-4100-a740-251ff63546c2" providerId="ADAL" clId="{20F9EECA-9FF7-40C8-9CFA-1F9BC54358C3}" dt="2021-07-23T01:32:51.798" v="12965" actId="20577"/>
        <pc:sldMkLst>
          <pc:docMk/>
          <pc:sldMk cId="2933802224" sldId="344"/>
        </pc:sldMkLst>
        <pc:spChg chg="add del mod">
          <ac:chgData name="Tiefu Wu" userId="82921f0a-747c-4100-a740-251ff63546c2" providerId="ADAL" clId="{20F9EECA-9FF7-40C8-9CFA-1F9BC54358C3}" dt="2021-07-22T14:42:27.454" v="11908" actId="478"/>
          <ac:spMkLst>
            <pc:docMk/>
            <pc:sldMk cId="2933802224" sldId="344"/>
            <ac:spMk id="3" creationId="{20425B7F-84D7-42FE-816E-88DB56673F37}"/>
          </ac:spMkLst>
        </pc:spChg>
        <pc:spChg chg="add del mod">
          <ac:chgData name="Tiefu Wu" userId="82921f0a-747c-4100-a740-251ff63546c2" providerId="ADAL" clId="{20F9EECA-9FF7-40C8-9CFA-1F9BC54358C3}" dt="2021-07-22T22:02:41.902" v="12657" actId="478"/>
          <ac:spMkLst>
            <pc:docMk/>
            <pc:sldMk cId="2933802224" sldId="344"/>
            <ac:spMk id="5" creationId="{24B90E73-8864-4A26-A300-400A11BA3EC6}"/>
          </ac:spMkLst>
        </pc:spChg>
        <pc:spChg chg="mod">
          <ac:chgData name="Tiefu Wu" userId="82921f0a-747c-4100-a740-251ff63546c2" providerId="ADAL" clId="{20F9EECA-9FF7-40C8-9CFA-1F9BC54358C3}" dt="2021-07-20T02:00:02.773" v="1574" actId="14100"/>
          <ac:spMkLst>
            <pc:docMk/>
            <pc:sldMk cId="2933802224" sldId="344"/>
            <ac:spMk id="10" creationId="{1626E922-903C-4853-8999-D31BE75C9FC6}"/>
          </ac:spMkLst>
        </pc:spChg>
        <pc:graphicFrameChg chg="modGraphic">
          <ac:chgData name="Tiefu Wu" userId="82921f0a-747c-4100-a740-251ff63546c2" providerId="ADAL" clId="{20F9EECA-9FF7-40C8-9CFA-1F9BC54358C3}" dt="2021-07-22T16:51:43.871" v="12185" actId="20577"/>
          <ac:graphicFrameMkLst>
            <pc:docMk/>
            <pc:sldMk cId="2933802224" sldId="344"/>
            <ac:graphicFrameMk id="2" creationId="{61EB724D-9845-484A-8F6A-A9066F90383C}"/>
          </ac:graphicFrameMkLst>
        </pc:graphicFrameChg>
        <pc:graphicFrameChg chg="mod modGraphic">
          <ac:chgData name="Tiefu Wu" userId="82921f0a-747c-4100-a740-251ff63546c2" providerId="ADAL" clId="{20F9EECA-9FF7-40C8-9CFA-1F9BC54358C3}" dt="2021-07-22T17:26:52.706" v="12655" actId="14734"/>
          <ac:graphicFrameMkLst>
            <pc:docMk/>
            <pc:sldMk cId="2933802224" sldId="344"/>
            <ac:graphicFrameMk id="3" creationId="{EF84AD90-6050-4191-9039-87DE738DD8F8}"/>
          </ac:graphicFrameMkLst>
        </pc:graphicFrameChg>
        <pc:graphicFrameChg chg="mod modGraphic">
          <ac:chgData name="Tiefu Wu" userId="82921f0a-747c-4100-a740-251ff63546c2" providerId="ADAL" clId="{20F9EECA-9FF7-40C8-9CFA-1F9BC54358C3}" dt="2021-07-22T22:44:52.960" v="12835" actId="20577"/>
          <ac:graphicFrameMkLst>
            <pc:docMk/>
            <pc:sldMk cId="2933802224" sldId="344"/>
            <ac:graphicFrameMk id="4" creationId="{B9343752-ED3B-4D52-9DC5-D147DF578B80}"/>
          </ac:graphicFrameMkLst>
        </pc:graphicFrameChg>
      </pc:sldChg>
      <pc:sldChg chg="modSp mod modNotesTx">
        <pc:chgData name="Tiefu Wu" userId="82921f0a-747c-4100-a740-251ff63546c2" providerId="ADAL" clId="{20F9EECA-9FF7-40C8-9CFA-1F9BC54358C3}" dt="2021-07-23T01:32:43.317" v="12962" actId="20577"/>
        <pc:sldMkLst>
          <pc:docMk/>
          <pc:sldMk cId="1285892921" sldId="346"/>
        </pc:sldMkLst>
        <pc:graphicFrameChg chg="modGraphic">
          <ac:chgData name="Tiefu Wu" userId="82921f0a-747c-4100-a740-251ff63546c2" providerId="ADAL" clId="{20F9EECA-9FF7-40C8-9CFA-1F9BC54358C3}" dt="2021-07-22T22:55:43.854" v="12952" actId="20577"/>
          <ac:graphicFrameMkLst>
            <pc:docMk/>
            <pc:sldMk cId="1285892921" sldId="346"/>
            <ac:graphicFrameMk id="2" creationId="{61EB724D-9845-484A-8F6A-A9066F90383C}"/>
          </ac:graphicFrameMkLst>
        </pc:graphicFrameChg>
      </pc:sldChg>
      <pc:sldChg chg="delSp modSp mod modNotesTx">
        <pc:chgData name="Tiefu Wu" userId="82921f0a-747c-4100-a740-251ff63546c2" providerId="ADAL" clId="{20F9EECA-9FF7-40C8-9CFA-1F9BC54358C3}" dt="2021-07-23T01:40:10.634" v="13015" actId="478"/>
        <pc:sldMkLst>
          <pc:docMk/>
          <pc:sldMk cId="200424990" sldId="347"/>
        </pc:sldMkLst>
        <pc:spChg chg="mod">
          <ac:chgData name="Tiefu Wu" userId="82921f0a-747c-4100-a740-251ff63546c2" providerId="ADAL" clId="{20F9EECA-9FF7-40C8-9CFA-1F9BC54358C3}" dt="2021-07-21T19:11:32.372" v="2066" actId="20577"/>
          <ac:spMkLst>
            <pc:docMk/>
            <pc:sldMk cId="200424990" sldId="347"/>
            <ac:spMk id="4" creationId="{AB96CFCE-4D70-4D1A-9C34-382FAB05B7FA}"/>
          </ac:spMkLst>
        </pc:spChg>
        <pc:spChg chg="del">
          <ac:chgData name="Tiefu Wu" userId="82921f0a-747c-4100-a740-251ff63546c2" providerId="ADAL" clId="{20F9EECA-9FF7-40C8-9CFA-1F9BC54358C3}" dt="2021-07-23T01:40:10.634" v="13015" actId="478"/>
          <ac:spMkLst>
            <pc:docMk/>
            <pc:sldMk cId="200424990" sldId="347"/>
            <ac:spMk id="6" creationId="{E638A99C-AC11-4235-92B3-4C2A9F6A077F}"/>
          </ac:spMkLst>
        </pc:spChg>
        <pc:spChg chg="mod">
          <ac:chgData name="Tiefu Wu" userId="82921f0a-747c-4100-a740-251ff63546c2" providerId="ADAL" clId="{20F9EECA-9FF7-40C8-9CFA-1F9BC54358C3}" dt="2021-07-22T17:16:46.916" v="12536" actId="122"/>
          <ac:spMkLst>
            <pc:docMk/>
            <pc:sldMk cId="200424990" sldId="347"/>
            <ac:spMk id="9" creationId="{219D3A1E-6D86-45B3-84E6-16FECF7C7ECC}"/>
          </ac:spMkLst>
        </pc:spChg>
        <pc:spChg chg="mod">
          <ac:chgData name="Tiefu Wu" userId="82921f0a-747c-4100-a740-251ff63546c2" providerId="ADAL" clId="{20F9EECA-9FF7-40C8-9CFA-1F9BC54358C3}" dt="2021-07-22T17:16:51.789" v="12538" actId="1076"/>
          <ac:spMkLst>
            <pc:docMk/>
            <pc:sldMk cId="200424990" sldId="347"/>
            <ac:spMk id="10" creationId="{9D87DFCB-00F1-460D-83E5-ACBDEBA244B4}"/>
          </ac:spMkLst>
        </pc:spChg>
      </pc:sldChg>
      <pc:sldChg chg="delSp mod modNotesTx">
        <pc:chgData name="Tiefu Wu" userId="82921f0a-747c-4100-a740-251ff63546c2" providerId="ADAL" clId="{20F9EECA-9FF7-40C8-9CFA-1F9BC54358C3}" dt="2021-07-23T01:39:52.375" v="13007" actId="478"/>
        <pc:sldMkLst>
          <pc:docMk/>
          <pc:sldMk cId="2893609643" sldId="348"/>
        </pc:sldMkLst>
        <pc:spChg chg="del">
          <ac:chgData name="Tiefu Wu" userId="82921f0a-747c-4100-a740-251ff63546c2" providerId="ADAL" clId="{20F9EECA-9FF7-40C8-9CFA-1F9BC54358C3}" dt="2021-07-23T01:39:52.375" v="13007" actId="478"/>
          <ac:spMkLst>
            <pc:docMk/>
            <pc:sldMk cId="2893609643" sldId="348"/>
            <ac:spMk id="4" creationId="{1662F430-6F3D-42B4-8CAC-351D58082D48}"/>
          </ac:spMkLst>
        </pc:spChg>
      </pc:sldChg>
      <pc:sldChg chg="delSp modSp mod modNotesTx">
        <pc:chgData name="Tiefu Wu" userId="82921f0a-747c-4100-a740-251ff63546c2" providerId="ADAL" clId="{20F9EECA-9FF7-40C8-9CFA-1F9BC54358C3}" dt="2021-07-23T01:39:54.074" v="13008" actId="478"/>
        <pc:sldMkLst>
          <pc:docMk/>
          <pc:sldMk cId="654814924" sldId="349"/>
        </pc:sldMkLst>
        <pc:spChg chg="mod">
          <ac:chgData name="Tiefu Wu" userId="82921f0a-747c-4100-a740-251ff63546c2" providerId="ADAL" clId="{20F9EECA-9FF7-40C8-9CFA-1F9BC54358C3}" dt="2021-07-21T18:05:09.633" v="1585" actId="20577"/>
          <ac:spMkLst>
            <pc:docMk/>
            <pc:sldMk cId="654814924" sldId="349"/>
            <ac:spMk id="2" creationId="{1C3D9E4A-2314-45C5-9C2A-0086200ADB7A}"/>
          </ac:spMkLst>
        </pc:spChg>
        <pc:spChg chg="del">
          <ac:chgData name="Tiefu Wu" userId="82921f0a-747c-4100-a740-251ff63546c2" providerId="ADAL" clId="{20F9EECA-9FF7-40C8-9CFA-1F9BC54358C3}" dt="2021-07-23T01:39:54.074" v="13008" actId="478"/>
          <ac:spMkLst>
            <pc:docMk/>
            <pc:sldMk cId="654814924" sldId="349"/>
            <ac:spMk id="6" creationId="{B16EB5CB-D2E9-4E3C-A672-6AE06277C8B5}"/>
          </ac:spMkLst>
        </pc:spChg>
      </pc:sldChg>
      <pc:sldChg chg="modNotesTx">
        <pc:chgData name="Tiefu Wu" userId="82921f0a-747c-4100-a740-251ff63546c2" providerId="ADAL" clId="{20F9EECA-9FF7-40C8-9CFA-1F9BC54358C3}" dt="2021-07-23T01:33:39.605" v="12979" actId="20577"/>
        <pc:sldMkLst>
          <pc:docMk/>
          <pc:sldMk cId="2151294417" sldId="351"/>
        </pc:sldMkLst>
      </pc:sldChg>
      <pc:sldChg chg="delSp mod modNotesTx">
        <pc:chgData name="Tiefu Wu" userId="82921f0a-747c-4100-a740-251ff63546c2" providerId="ADAL" clId="{20F9EECA-9FF7-40C8-9CFA-1F9BC54358C3}" dt="2021-07-23T01:40:20.184" v="13019" actId="478"/>
        <pc:sldMkLst>
          <pc:docMk/>
          <pc:sldMk cId="1750749691" sldId="352"/>
        </pc:sldMkLst>
        <pc:spChg chg="del">
          <ac:chgData name="Tiefu Wu" userId="82921f0a-747c-4100-a740-251ff63546c2" providerId="ADAL" clId="{20F9EECA-9FF7-40C8-9CFA-1F9BC54358C3}" dt="2021-07-23T01:40:20.184" v="13019" actId="478"/>
          <ac:spMkLst>
            <pc:docMk/>
            <pc:sldMk cId="1750749691" sldId="352"/>
            <ac:spMk id="6" creationId="{FA965139-1D08-44E7-96ED-1D39DF9D7433}"/>
          </ac:spMkLst>
        </pc:spChg>
      </pc:sldChg>
      <pc:sldChg chg="delSp mod">
        <pc:chgData name="Tiefu Wu" userId="82921f0a-747c-4100-a740-251ff63546c2" providerId="ADAL" clId="{20F9EECA-9FF7-40C8-9CFA-1F9BC54358C3}" dt="2021-07-23T01:40:47.943" v="13028" actId="478"/>
        <pc:sldMkLst>
          <pc:docMk/>
          <pc:sldMk cId="3396620317" sldId="354"/>
        </pc:sldMkLst>
        <pc:spChg chg="del">
          <ac:chgData name="Tiefu Wu" userId="82921f0a-747c-4100-a740-251ff63546c2" providerId="ADAL" clId="{20F9EECA-9FF7-40C8-9CFA-1F9BC54358C3}" dt="2021-07-23T01:40:47.943" v="13028" actId="478"/>
          <ac:spMkLst>
            <pc:docMk/>
            <pc:sldMk cId="3396620317" sldId="354"/>
            <ac:spMk id="4" creationId="{FA1BF53B-739C-4564-B771-26B170E1F7A1}"/>
          </ac:spMkLst>
        </pc:spChg>
      </pc:sldChg>
      <pc:sldChg chg="delSp mod modNotesTx">
        <pc:chgData name="Tiefu Wu" userId="82921f0a-747c-4100-a740-251ff63546c2" providerId="ADAL" clId="{20F9EECA-9FF7-40C8-9CFA-1F9BC54358C3}" dt="2021-07-23T01:40:05.117" v="13013" actId="478"/>
        <pc:sldMkLst>
          <pc:docMk/>
          <pc:sldMk cId="1087284279" sldId="355"/>
        </pc:sldMkLst>
        <pc:spChg chg="del">
          <ac:chgData name="Tiefu Wu" userId="82921f0a-747c-4100-a740-251ff63546c2" providerId="ADAL" clId="{20F9EECA-9FF7-40C8-9CFA-1F9BC54358C3}" dt="2021-07-23T01:40:05.117" v="13013" actId="478"/>
          <ac:spMkLst>
            <pc:docMk/>
            <pc:sldMk cId="1087284279" sldId="355"/>
            <ac:spMk id="6" creationId="{F31DA874-D6A9-46B3-9426-395B5A71B0DD}"/>
          </ac:spMkLst>
        </pc:spChg>
      </pc:sldChg>
      <pc:sldChg chg="delSp modSp new mod modNotesTx">
        <pc:chgData name="Tiefu Wu" userId="82921f0a-747c-4100-a740-251ff63546c2" providerId="ADAL" clId="{20F9EECA-9FF7-40C8-9CFA-1F9BC54358C3}" dt="2021-07-23T01:40:37.011" v="13026" actId="478"/>
        <pc:sldMkLst>
          <pc:docMk/>
          <pc:sldMk cId="2123771392" sldId="356"/>
        </pc:sldMkLst>
        <pc:spChg chg="mod">
          <ac:chgData name="Tiefu Wu" userId="82921f0a-747c-4100-a740-251ff63546c2" providerId="ADAL" clId="{20F9EECA-9FF7-40C8-9CFA-1F9BC54358C3}" dt="2021-07-22T22:08:32.935" v="12687" actId="27636"/>
          <ac:spMkLst>
            <pc:docMk/>
            <pc:sldMk cId="2123771392" sldId="356"/>
            <ac:spMk id="2" creationId="{2C91694C-E969-41D0-A7A9-CFA99F54FEDE}"/>
          </ac:spMkLst>
        </pc:spChg>
        <pc:spChg chg="del">
          <ac:chgData name="Tiefu Wu" userId="82921f0a-747c-4100-a740-251ff63546c2" providerId="ADAL" clId="{20F9EECA-9FF7-40C8-9CFA-1F9BC54358C3}" dt="2021-07-23T01:40:37.011" v="13026" actId="478"/>
          <ac:spMkLst>
            <pc:docMk/>
            <pc:sldMk cId="2123771392" sldId="356"/>
            <ac:spMk id="6" creationId="{B37DC8DC-08F2-4434-A553-44B3E1D7B671}"/>
          </ac:spMkLst>
        </pc:spChg>
        <pc:spChg chg="mod">
          <ac:chgData name="Tiefu Wu" userId="82921f0a-747c-4100-a740-251ff63546c2" providerId="ADAL" clId="{20F9EECA-9FF7-40C8-9CFA-1F9BC54358C3}" dt="2021-07-22T17:17:20.876" v="12548" actId="20577"/>
          <ac:spMkLst>
            <pc:docMk/>
            <pc:sldMk cId="2123771392" sldId="356"/>
            <ac:spMk id="8" creationId="{D932AF62-0615-42D0-AAB8-F578CA28126C}"/>
          </ac:spMkLst>
        </pc:spChg>
      </pc:sldChg>
      <pc:sldChg chg="modSp mod modNotesTx">
        <pc:chgData name="Tiefu Wu" userId="82921f0a-747c-4100-a740-251ff63546c2" providerId="ADAL" clId="{20F9EECA-9FF7-40C8-9CFA-1F9BC54358C3}" dt="2021-07-23T01:33:16.956" v="12971" actId="20577"/>
        <pc:sldMkLst>
          <pc:docMk/>
          <pc:sldMk cId="136296711" sldId="357"/>
        </pc:sldMkLst>
        <pc:graphicFrameChg chg="modGraphic">
          <ac:chgData name="Tiefu Wu" userId="82921f0a-747c-4100-a740-251ff63546c2" providerId="ADAL" clId="{20F9EECA-9FF7-40C8-9CFA-1F9BC54358C3}" dt="2021-07-22T22:18:44.031" v="12825" actId="13926"/>
          <ac:graphicFrameMkLst>
            <pc:docMk/>
            <pc:sldMk cId="136296711" sldId="357"/>
            <ac:graphicFrameMk id="11" creationId="{DB904C95-0752-49A9-AC4F-D5740D6C9461}"/>
          </ac:graphicFrameMkLst>
        </pc:graphicFrameChg>
      </pc:sldChg>
      <pc:sldChg chg="delSp modSp mod modNotesTx">
        <pc:chgData name="Tiefu Wu" userId="82921f0a-747c-4100-a740-251ff63546c2" providerId="ADAL" clId="{20F9EECA-9FF7-40C8-9CFA-1F9BC54358C3}" dt="2021-07-23T01:40:14.040" v="13016" actId="478"/>
        <pc:sldMkLst>
          <pc:docMk/>
          <pc:sldMk cId="2181757787" sldId="358"/>
        </pc:sldMkLst>
        <pc:spChg chg="del">
          <ac:chgData name="Tiefu Wu" userId="82921f0a-747c-4100-a740-251ff63546c2" providerId="ADAL" clId="{20F9EECA-9FF7-40C8-9CFA-1F9BC54358C3}" dt="2021-07-23T01:40:14.040" v="13016" actId="478"/>
          <ac:spMkLst>
            <pc:docMk/>
            <pc:sldMk cId="2181757787" sldId="358"/>
            <ac:spMk id="6" creationId="{0E3FF77C-5FA5-457B-8FE3-F0FE1183AE86}"/>
          </ac:spMkLst>
        </pc:spChg>
        <pc:graphicFrameChg chg="modGraphic">
          <ac:chgData name="Tiefu Wu" userId="82921f0a-747c-4100-a740-251ff63546c2" providerId="ADAL" clId="{20F9EECA-9FF7-40C8-9CFA-1F9BC54358C3}" dt="2021-07-22T22:21:19.410" v="12826" actId="2711"/>
          <ac:graphicFrameMkLst>
            <pc:docMk/>
            <pc:sldMk cId="2181757787" sldId="358"/>
            <ac:graphicFrameMk id="11" creationId="{DB904C95-0752-49A9-AC4F-D5740D6C9461}"/>
          </ac:graphicFrameMkLst>
        </pc:graphicFrameChg>
      </pc:sldChg>
      <pc:sldChg chg="delSp modSp mod modNotesTx">
        <pc:chgData name="Tiefu Wu" userId="82921f0a-747c-4100-a740-251ff63546c2" providerId="ADAL" clId="{20F9EECA-9FF7-40C8-9CFA-1F9BC54358C3}" dt="2021-07-23T01:40:23.112" v="13021" actId="478"/>
        <pc:sldMkLst>
          <pc:docMk/>
          <pc:sldMk cId="1543365348" sldId="359"/>
        </pc:sldMkLst>
        <pc:spChg chg="del mod">
          <ac:chgData name="Tiefu Wu" userId="82921f0a-747c-4100-a740-251ff63546c2" providerId="ADAL" clId="{20F9EECA-9FF7-40C8-9CFA-1F9BC54358C3}" dt="2021-07-23T01:40:23.112" v="13021" actId="478"/>
          <ac:spMkLst>
            <pc:docMk/>
            <pc:sldMk cId="1543365348" sldId="359"/>
            <ac:spMk id="6" creationId="{0E3FF77C-5FA5-457B-8FE3-F0FE1183AE86}"/>
          </ac:spMkLst>
        </pc:spChg>
        <pc:graphicFrameChg chg="modGraphic">
          <ac:chgData name="Tiefu Wu" userId="82921f0a-747c-4100-a740-251ff63546c2" providerId="ADAL" clId="{20F9EECA-9FF7-40C8-9CFA-1F9BC54358C3}" dt="2021-07-22T22:23:58.941" v="12828" actId="33524"/>
          <ac:graphicFrameMkLst>
            <pc:docMk/>
            <pc:sldMk cId="1543365348" sldId="359"/>
            <ac:graphicFrameMk id="11" creationId="{DB904C95-0752-49A9-AC4F-D5740D6C9461}"/>
          </ac:graphicFrameMkLst>
        </pc:graphicFrameChg>
      </pc:sldChg>
      <pc:sldChg chg="delSp modSp mod modNotesTx">
        <pc:chgData name="Tiefu Wu" userId="82921f0a-747c-4100-a740-251ff63546c2" providerId="ADAL" clId="{20F9EECA-9FF7-40C8-9CFA-1F9BC54358C3}" dt="2021-07-23T01:40:30.560" v="13024" actId="478"/>
        <pc:sldMkLst>
          <pc:docMk/>
          <pc:sldMk cId="446645690" sldId="360"/>
        </pc:sldMkLst>
        <pc:spChg chg="del">
          <ac:chgData name="Tiefu Wu" userId="82921f0a-747c-4100-a740-251ff63546c2" providerId="ADAL" clId="{20F9EECA-9FF7-40C8-9CFA-1F9BC54358C3}" dt="2021-07-23T01:40:30.560" v="13024" actId="478"/>
          <ac:spMkLst>
            <pc:docMk/>
            <pc:sldMk cId="446645690" sldId="360"/>
            <ac:spMk id="6" creationId="{0E3FF77C-5FA5-457B-8FE3-F0FE1183AE86}"/>
          </ac:spMkLst>
        </pc:spChg>
        <pc:graphicFrameChg chg="modGraphic">
          <ac:chgData name="Tiefu Wu" userId="82921f0a-747c-4100-a740-251ff63546c2" providerId="ADAL" clId="{20F9EECA-9FF7-40C8-9CFA-1F9BC54358C3}" dt="2021-07-22T23:35:55.366" v="12960" actId="20577"/>
          <ac:graphicFrameMkLst>
            <pc:docMk/>
            <pc:sldMk cId="446645690" sldId="360"/>
            <ac:graphicFrameMk id="11" creationId="{DB904C95-0752-49A9-AC4F-D5740D6C9461}"/>
          </ac:graphicFrameMkLst>
        </pc:graphicFrameChg>
      </pc:sldChg>
      <pc:sldChg chg="delSp mod modNotesTx">
        <pc:chgData name="Tiefu Wu" userId="82921f0a-747c-4100-a740-251ff63546c2" providerId="ADAL" clId="{20F9EECA-9FF7-40C8-9CFA-1F9BC54358C3}" dt="2021-07-23T01:40:18.782" v="13018" actId="478"/>
        <pc:sldMkLst>
          <pc:docMk/>
          <pc:sldMk cId="3528268965" sldId="361"/>
        </pc:sldMkLst>
        <pc:spChg chg="del">
          <ac:chgData name="Tiefu Wu" userId="82921f0a-747c-4100-a740-251ff63546c2" providerId="ADAL" clId="{20F9EECA-9FF7-40C8-9CFA-1F9BC54358C3}" dt="2021-07-23T01:40:18.782" v="13018" actId="478"/>
          <ac:spMkLst>
            <pc:docMk/>
            <pc:sldMk cId="3528268965" sldId="361"/>
            <ac:spMk id="6" creationId="{0E3FF77C-5FA5-457B-8FE3-F0FE1183AE86}"/>
          </ac:spMkLst>
        </pc:spChg>
      </pc:sldChg>
      <pc:sldChg chg="delSp mod">
        <pc:chgData name="Tiefu Wu" userId="82921f0a-747c-4100-a740-251ff63546c2" providerId="ADAL" clId="{20F9EECA-9FF7-40C8-9CFA-1F9BC54358C3}" dt="2021-07-23T01:40:27.868" v="13023" actId="478"/>
        <pc:sldMkLst>
          <pc:docMk/>
          <pc:sldMk cId="693156848" sldId="363"/>
        </pc:sldMkLst>
        <pc:spChg chg="del">
          <ac:chgData name="Tiefu Wu" userId="82921f0a-747c-4100-a740-251ff63546c2" providerId="ADAL" clId="{20F9EECA-9FF7-40C8-9CFA-1F9BC54358C3}" dt="2021-07-23T01:40:27.868" v="13023" actId="478"/>
          <ac:spMkLst>
            <pc:docMk/>
            <pc:sldMk cId="693156848" sldId="363"/>
            <ac:spMk id="6" creationId="{E7BE20D2-165A-4D56-9497-ACA49826EDAC}"/>
          </ac:spMkLst>
        </pc:spChg>
      </pc:sldChg>
      <pc:sldChg chg="delSp mod">
        <pc:chgData name="Tiefu Wu" userId="82921f0a-747c-4100-a740-251ff63546c2" providerId="ADAL" clId="{20F9EECA-9FF7-40C8-9CFA-1F9BC54358C3}" dt="2021-07-23T01:40:25.297" v="13022" actId="478"/>
        <pc:sldMkLst>
          <pc:docMk/>
          <pc:sldMk cId="3382274828" sldId="364"/>
        </pc:sldMkLst>
        <pc:spChg chg="del">
          <ac:chgData name="Tiefu Wu" userId="82921f0a-747c-4100-a740-251ff63546c2" providerId="ADAL" clId="{20F9EECA-9FF7-40C8-9CFA-1F9BC54358C3}" dt="2021-07-23T01:40:25.297" v="13022" actId="478"/>
          <ac:spMkLst>
            <pc:docMk/>
            <pc:sldMk cId="3382274828" sldId="364"/>
            <ac:spMk id="6" creationId="{E7BE20D2-165A-4D56-9497-ACA49826EDAC}"/>
          </ac:spMkLst>
        </pc:spChg>
      </pc:sldChg>
      <pc:sldChg chg="delSp mod">
        <pc:chgData name="Tiefu Wu" userId="82921f0a-747c-4100-a740-251ff63546c2" providerId="ADAL" clId="{20F9EECA-9FF7-40C8-9CFA-1F9BC54358C3}" dt="2021-07-23T01:40:16.438" v="13017" actId="478"/>
        <pc:sldMkLst>
          <pc:docMk/>
          <pc:sldMk cId="743631792" sldId="365"/>
        </pc:sldMkLst>
        <pc:spChg chg="del">
          <ac:chgData name="Tiefu Wu" userId="82921f0a-747c-4100-a740-251ff63546c2" providerId="ADAL" clId="{20F9EECA-9FF7-40C8-9CFA-1F9BC54358C3}" dt="2021-07-23T01:40:16.438" v="13017" actId="478"/>
          <ac:spMkLst>
            <pc:docMk/>
            <pc:sldMk cId="743631792" sldId="365"/>
            <ac:spMk id="6" creationId="{69B2AB10-3A51-419B-8DA0-287A0A66571D}"/>
          </ac:spMkLst>
        </pc:spChg>
      </pc:sldChg>
    </pc:docChg>
  </pc:docChgLst>
  <pc:docChgLst>
    <pc:chgData name="Shaun Dylan Bradley" userId="2391b36f-9d7d-4f73-80e2-d127551f12a0" providerId="ADAL" clId="{CA08FBD9-3A50-D84A-8DDB-41C83CDABEA1}"/>
    <pc:docChg chg="custSel modSld">
      <pc:chgData name="Shaun Dylan Bradley" userId="2391b36f-9d7d-4f73-80e2-d127551f12a0" providerId="ADAL" clId="{CA08FBD9-3A50-D84A-8DDB-41C83CDABEA1}" dt="2021-07-22T15:05:08.300" v="132" actId="20577"/>
      <pc:docMkLst>
        <pc:docMk/>
      </pc:docMkLst>
      <pc:sldChg chg="modSp mod">
        <pc:chgData name="Shaun Dylan Bradley" userId="2391b36f-9d7d-4f73-80e2-d127551f12a0" providerId="ADAL" clId="{CA08FBD9-3A50-D84A-8DDB-41C83CDABEA1}" dt="2021-07-22T15:05:08.300" v="132" actId="20577"/>
        <pc:sldMkLst>
          <pc:docMk/>
          <pc:sldMk cId="1583331265" sldId="342"/>
        </pc:sldMkLst>
        <pc:graphicFrameChg chg="mod modGraphic">
          <ac:chgData name="Shaun Dylan Bradley" userId="2391b36f-9d7d-4f73-80e2-d127551f12a0" providerId="ADAL" clId="{CA08FBD9-3A50-D84A-8DDB-41C83CDABEA1}" dt="2021-07-22T15:05:08.300" v="132" actId="20577"/>
          <ac:graphicFrameMkLst>
            <pc:docMk/>
            <pc:sldMk cId="1583331265" sldId="342"/>
            <ac:graphicFrameMk id="2" creationId="{61EB724D-9845-484A-8F6A-A9066F90383C}"/>
          </ac:graphicFrameMkLst>
        </pc:graphicFrameChg>
      </pc:sldChg>
    </pc:docChg>
  </pc:docChgLst>
  <pc:docChgLst>
    <pc:chgData name="Amy Zhang" userId="S::wx5zhang@uwaterloo.ca::b8d76e21-bd74-494e-a137-c2a05d867f38" providerId="AD" clId="Web-{3A057665-F9E2-50F1-0D7B-A33D6A72680D}"/>
    <pc:docChg chg="modSld">
      <pc:chgData name="Amy Zhang" userId="S::wx5zhang@uwaterloo.ca::b8d76e21-bd74-494e-a137-c2a05d867f38" providerId="AD" clId="Web-{3A057665-F9E2-50F1-0D7B-A33D6A72680D}" dt="2021-08-10T16:02:51.073" v="11" actId="20577"/>
      <pc:docMkLst>
        <pc:docMk/>
      </pc:docMkLst>
      <pc:sldChg chg="modSp">
        <pc:chgData name="Amy Zhang" userId="S::wx5zhang@uwaterloo.ca::b8d76e21-bd74-494e-a137-c2a05d867f38" providerId="AD" clId="Web-{3A057665-F9E2-50F1-0D7B-A33D6A72680D}" dt="2021-08-10T16:02:51.073" v="11" actId="20577"/>
        <pc:sldMkLst>
          <pc:docMk/>
          <pc:sldMk cId="608896630" sldId="301"/>
        </pc:sldMkLst>
        <pc:spChg chg="mod">
          <ac:chgData name="Amy Zhang" userId="S::wx5zhang@uwaterloo.ca::b8d76e21-bd74-494e-a137-c2a05d867f38" providerId="AD" clId="Web-{3A057665-F9E2-50F1-0D7B-A33D6A72680D}" dt="2021-08-10T16:02:46.979" v="9" actId="20577"/>
          <ac:spMkLst>
            <pc:docMk/>
            <pc:sldMk cId="608896630" sldId="301"/>
            <ac:spMk id="3" creationId="{42EFC054-9454-42F8-939F-44A2D449971E}"/>
          </ac:spMkLst>
        </pc:spChg>
        <pc:spChg chg="mod">
          <ac:chgData name="Amy Zhang" userId="S::wx5zhang@uwaterloo.ca::b8d76e21-bd74-494e-a137-c2a05d867f38" providerId="AD" clId="Web-{3A057665-F9E2-50F1-0D7B-A33D6A72680D}" dt="2021-08-10T16:02:51.073" v="11" actId="20577"/>
          <ac:spMkLst>
            <pc:docMk/>
            <pc:sldMk cId="608896630" sldId="301"/>
            <ac:spMk id="6" creationId="{9BF2DCCB-E30A-4298-9ECA-2F1C6D3D63C8}"/>
          </ac:spMkLst>
        </pc:spChg>
      </pc:sldChg>
    </pc:docChg>
  </pc:docChgLst>
  <pc:docChgLst>
    <pc:chgData name="Amy Zhang" userId="S::wx5zhang@uwaterloo.ca::b8d76e21-bd74-494e-a137-c2a05d867f38" providerId="AD" clId="Web-{E8DE921A-F32A-76E3-9219-DB89571AA44D}"/>
    <pc:docChg chg="modSld">
      <pc:chgData name="Amy Zhang" userId="S::wx5zhang@uwaterloo.ca::b8d76e21-bd74-494e-a137-c2a05d867f38" providerId="AD" clId="Web-{E8DE921A-F32A-76E3-9219-DB89571AA44D}" dt="2021-07-22T14:52:54.267" v="0" actId="1076"/>
      <pc:docMkLst>
        <pc:docMk/>
      </pc:docMkLst>
      <pc:sldChg chg="modSp">
        <pc:chgData name="Amy Zhang" userId="S::wx5zhang@uwaterloo.ca::b8d76e21-bd74-494e-a137-c2a05d867f38" providerId="AD" clId="Web-{E8DE921A-F32A-76E3-9219-DB89571AA44D}" dt="2021-07-22T14:52:54.267" v="0" actId="1076"/>
        <pc:sldMkLst>
          <pc:docMk/>
          <pc:sldMk cId="4220024963" sldId="334"/>
        </pc:sldMkLst>
        <pc:spChg chg="mod">
          <ac:chgData name="Amy Zhang" userId="S::wx5zhang@uwaterloo.ca::b8d76e21-bd74-494e-a137-c2a05d867f38" providerId="AD" clId="Web-{E8DE921A-F32A-76E3-9219-DB89571AA44D}" dt="2021-07-22T14:52:54.267" v="0" actId="1076"/>
          <ac:spMkLst>
            <pc:docMk/>
            <pc:sldMk cId="4220024963" sldId="334"/>
            <ac:spMk id="2" creationId="{6C154B3B-2A78-4459-BD83-D82426C8970A}"/>
          </ac:spMkLst>
        </pc:spChg>
      </pc:sldChg>
    </pc:docChg>
  </pc:docChgLst>
  <pc:docChgLst>
    <pc:chgData name="Amy Zhang" userId="b8d76e21-bd74-494e-a137-c2a05d867f38" providerId="ADAL" clId="{6D8588D0-F930-475B-A511-B203667BE7CD}"/>
    <pc:docChg chg="undo custSel addSld delSld modSld sldOrd">
      <pc:chgData name="Amy Zhang" userId="b8d76e21-bd74-494e-a137-c2a05d867f38" providerId="ADAL" clId="{6D8588D0-F930-475B-A511-B203667BE7CD}" dt="2021-08-10T04:15:06.265" v="136" actId="1076"/>
      <pc:docMkLst>
        <pc:docMk/>
      </pc:docMkLst>
      <pc:sldChg chg="addSp delSp modSp add del mod ord">
        <pc:chgData name="Amy Zhang" userId="b8d76e21-bd74-494e-a137-c2a05d867f38" providerId="ADAL" clId="{6D8588D0-F930-475B-A511-B203667BE7CD}" dt="2021-08-07T04:19:08.174" v="29"/>
        <pc:sldMkLst>
          <pc:docMk/>
          <pc:sldMk cId="2526582279" sldId="308"/>
        </pc:sldMkLst>
        <pc:spChg chg="add del mod">
          <ac:chgData name="Amy Zhang" userId="b8d76e21-bd74-494e-a137-c2a05d867f38" providerId="ADAL" clId="{6D8588D0-F930-475B-A511-B203667BE7CD}" dt="2021-08-07T04:19:03.794" v="27" actId="21"/>
          <ac:spMkLst>
            <pc:docMk/>
            <pc:sldMk cId="2526582279" sldId="308"/>
            <ac:spMk id="3" creationId="{D883B684-B2CF-46AD-80B5-9C9CDB81C3A8}"/>
          </ac:spMkLst>
        </pc:spChg>
        <pc:spChg chg="mod">
          <ac:chgData name="Amy Zhang" userId="b8d76e21-bd74-494e-a137-c2a05d867f38" providerId="ADAL" clId="{6D8588D0-F930-475B-A511-B203667BE7CD}" dt="2021-08-07T04:17:13.251" v="15" actId="207"/>
          <ac:spMkLst>
            <pc:docMk/>
            <pc:sldMk cId="2526582279" sldId="308"/>
            <ac:spMk id="7" creationId="{693F8C55-3171-42BC-B9FD-80D3DAED0BC3}"/>
          </ac:spMkLst>
        </pc:spChg>
      </pc:sldChg>
      <pc:sldChg chg="del">
        <pc:chgData name="Amy Zhang" userId="b8d76e21-bd74-494e-a137-c2a05d867f38" providerId="ADAL" clId="{6D8588D0-F930-475B-A511-B203667BE7CD}" dt="2021-08-07T04:19:22.528" v="31" actId="2696"/>
        <pc:sldMkLst>
          <pc:docMk/>
          <pc:sldMk cId="1084221015" sldId="309"/>
        </pc:sldMkLst>
      </pc:sldChg>
      <pc:sldChg chg="modSp mod">
        <pc:chgData name="Amy Zhang" userId="b8d76e21-bd74-494e-a137-c2a05d867f38" providerId="ADAL" clId="{6D8588D0-F930-475B-A511-B203667BE7CD}" dt="2021-08-10T04:14:34.373" v="134" actId="20577"/>
        <pc:sldMkLst>
          <pc:docMk/>
          <pc:sldMk cId="2123771392" sldId="356"/>
        </pc:sldMkLst>
        <pc:spChg chg="mod">
          <ac:chgData name="Amy Zhang" userId="b8d76e21-bd74-494e-a137-c2a05d867f38" providerId="ADAL" clId="{6D8588D0-F930-475B-A511-B203667BE7CD}" dt="2021-08-10T04:14:34.373" v="134" actId="20577"/>
          <ac:spMkLst>
            <pc:docMk/>
            <pc:sldMk cId="2123771392" sldId="356"/>
            <ac:spMk id="2" creationId="{2C91694C-E969-41D0-A7A9-CFA99F54FEDE}"/>
          </ac:spMkLst>
        </pc:spChg>
      </pc:sldChg>
      <pc:sldChg chg="modSp mod">
        <pc:chgData name="Amy Zhang" userId="b8d76e21-bd74-494e-a137-c2a05d867f38" providerId="ADAL" clId="{6D8588D0-F930-475B-A511-B203667BE7CD}" dt="2021-08-10T04:08:26.229" v="111" actId="20577"/>
        <pc:sldMkLst>
          <pc:docMk/>
          <pc:sldMk cId="446645690" sldId="360"/>
        </pc:sldMkLst>
        <pc:graphicFrameChg chg="modGraphic">
          <ac:chgData name="Amy Zhang" userId="b8d76e21-bd74-494e-a137-c2a05d867f38" providerId="ADAL" clId="{6D8588D0-F930-475B-A511-B203667BE7CD}" dt="2021-08-10T04:08:26.229" v="111" actId="20577"/>
          <ac:graphicFrameMkLst>
            <pc:docMk/>
            <pc:sldMk cId="446645690" sldId="360"/>
            <ac:graphicFrameMk id="11" creationId="{DB904C95-0752-49A9-AC4F-D5740D6C9461}"/>
          </ac:graphicFrameMkLst>
        </pc:graphicFrameChg>
      </pc:sldChg>
      <pc:sldChg chg="modSp mod">
        <pc:chgData name="Amy Zhang" userId="b8d76e21-bd74-494e-a137-c2a05d867f38" providerId="ADAL" clId="{6D8588D0-F930-475B-A511-B203667BE7CD}" dt="2021-08-07T04:19:43.647" v="46" actId="207"/>
        <pc:sldMkLst>
          <pc:docMk/>
          <pc:sldMk cId="2143413565" sldId="370"/>
        </pc:sldMkLst>
        <pc:spChg chg="mod">
          <ac:chgData name="Amy Zhang" userId="b8d76e21-bd74-494e-a137-c2a05d867f38" providerId="ADAL" clId="{6D8588D0-F930-475B-A511-B203667BE7CD}" dt="2021-08-07T04:19:43.647" v="46" actId="207"/>
          <ac:spMkLst>
            <pc:docMk/>
            <pc:sldMk cId="2143413565" sldId="370"/>
            <ac:spMk id="99" creationId="{B5D97005-FFE5-451D-B6C2-7D193043DB61}"/>
          </ac:spMkLst>
        </pc:spChg>
      </pc:sldChg>
      <pc:sldChg chg="addSp modSp mod">
        <pc:chgData name="Amy Zhang" userId="b8d76e21-bd74-494e-a137-c2a05d867f38" providerId="ADAL" clId="{6D8588D0-F930-475B-A511-B203667BE7CD}" dt="2021-08-10T04:06:36.389" v="99" actId="1037"/>
        <pc:sldMkLst>
          <pc:docMk/>
          <pc:sldMk cId="262665287" sldId="371"/>
        </pc:sldMkLst>
        <pc:spChg chg="add mod">
          <ac:chgData name="Amy Zhang" userId="b8d76e21-bd74-494e-a137-c2a05d867f38" providerId="ADAL" clId="{6D8588D0-F930-475B-A511-B203667BE7CD}" dt="2021-08-10T04:05:19.619" v="72"/>
          <ac:spMkLst>
            <pc:docMk/>
            <pc:sldMk cId="262665287" sldId="371"/>
            <ac:spMk id="2" creationId="{21A07043-31F8-4173-ACC3-5781D474D60C}"/>
          </ac:spMkLst>
        </pc:spChg>
        <pc:spChg chg="add mod">
          <ac:chgData name="Amy Zhang" userId="b8d76e21-bd74-494e-a137-c2a05d867f38" providerId="ADAL" clId="{6D8588D0-F930-475B-A511-B203667BE7CD}" dt="2021-08-10T04:06:36.389" v="99" actId="1037"/>
          <ac:spMkLst>
            <pc:docMk/>
            <pc:sldMk cId="262665287" sldId="371"/>
            <ac:spMk id="10" creationId="{B8DAFE05-DB74-45FC-BD26-49AD06C7CBAE}"/>
          </ac:spMkLst>
        </pc:spChg>
        <pc:spChg chg="add mod">
          <ac:chgData name="Amy Zhang" userId="b8d76e21-bd74-494e-a137-c2a05d867f38" providerId="ADAL" clId="{6D8588D0-F930-475B-A511-B203667BE7CD}" dt="2021-08-10T04:06:31.508" v="92" actId="1037"/>
          <ac:spMkLst>
            <pc:docMk/>
            <pc:sldMk cId="262665287" sldId="371"/>
            <ac:spMk id="11" creationId="{F327F161-BD85-4ECF-B3D2-7EB5E31F3BE7}"/>
          </ac:spMkLst>
        </pc:spChg>
      </pc:sldChg>
      <pc:sldChg chg="modSp del mod">
        <pc:chgData name="Amy Zhang" userId="b8d76e21-bd74-494e-a137-c2a05d867f38" providerId="ADAL" clId="{6D8588D0-F930-475B-A511-B203667BE7CD}" dt="2021-08-07T04:19:11.509" v="30" actId="2696"/>
        <pc:sldMkLst>
          <pc:docMk/>
          <pc:sldMk cId="836675243" sldId="372"/>
        </pc:sldMkLst>
        <pc:spChg chg="mod">
          <ac:chgData name="Amy Zhang" userId="b8d76e21-bd74-494e-a137-c2a05d867f38" providerId="ADAL" clId="{6D8588D0-F930-475B-A511-B203667BE7CD}" dt="2021-08-07T04:14:24.160" v="0" actId="20577"/>
          <ac:spMkLst>
            <pc:docMk/>
            <pc:sldMk cId="836675243" sldId="372"/>
            <ac:spMk id="7" creationId="{693F8C55-3171-42BC-B9FD-80D3DAED0BC3}"/>
          </ac:spMkLst>
        </pc:spChg>
      </pc:sldChg>
      <pc:sldChg chg="addSp delSp modSp mod">
        <pc:chgData name="Amy Zhang" userId="b8d76e21-bd74-494e-a137-c2a05d867f38" providerId="ADAL" clId="{6D8588D0-F930-475B-A511-B203667BE7CD}" dt="2021-08-10T04:15:06.265" v="136" actId="1076"/>
        <pc:sldMkLst>
          <pc:docMk/>
          <pc:sldMk cId="4080434066" sldId="376"/>
        </pc:sldMkLst>
        <pc:spChg chg="add del mod">
          <ac:chgData name="Amy Zhang" userId="b8d76e21-bd74-494e-a137-c2a05d867f38" providerId="ADAL" clId="{6D8588D0-F930-475B-A511-B203667BE7CD}" dt="2021-08-10T04:14:33.460" v="133"/>
          <ac:spMkLst>
            <pc:docMk/>
            <pc:sldMk cId="4080434066" sldId="376"/>
            <ac:spMk id="10" creationId="{3400235F-80E5-4E41-842B-79924A62D5E2}"/>
          </ac:spMkLst>
        </pc:spChg>
        <pc:spChg chg="add mod">
          <ac:chgData name="Amy Zhang" userId="b8d76e21-bd74-494e-a137-c2a05d867f38" providerId="ADAL" clId="{6D8588D0-F930-475B-A511-B203667BE7CD}" dt="2021-08-10T04:15:06.265" v="136" actId="1076"/>
          <ac:spMkLst>
            <pc:docMk/>
            <pc:sldMk cId="4080434066" sldId="376"/>
            <ac:spMk id="11" creationId="{8C36F282-A0CC-40B3-9CD3-FBBA0679A29D}"/>
          </ac:spMkLst>
        </pc:spChg>
      </pc:sldChg>
    </pc:docChg>
  </pc:docChgLst>
  <pc:docChgLst>
    <pc:chgData name="Amy Zhang" userId="S::wx5zhang@uwaterloo.ca::b8d76e21-bd74-494e-a137-c2a05d867f38" providerId="AD" clId="Web-{2D13AC88-714F-F990-C08F-39427BB1E5F5}"/>
    <pc:docChg chg="delSld modSld sldOrd">
      <pc:chgData name="Amy Zhang" userId="S::wx5zhang@uwaterloo.ca::b8d76e21-bd74-494e-a137-c2a05d867f38" providerId="AD" clId="Web-{2D13AC88-714F-F990-C08F-39427BB1E5F5}" dt="2021-08-07T06:03:09.894" v="423" actId="20577"/>
      <pc:docMkLst>
        <pc:docMk/>
      </pc:docMkLst>
      <pc:sldChg chg="modSp">
        <pc:chgData name="Amy Zhang" userId="S::wx5zhang@uwaterloo.ca::b8d76e21-bd74-494e-a137-c2a05d867f38" providerId="AD" clId="Web-{2D13AC88-714F-F990-C08F-39427BB1E5F5}" dt="2021-08-07T06:03:09.894" v="423" actId="20577"/>
        <pc:sldMkLst>
          <pc:docMk/>
          <pc:sldMk cId="608896630" sldId="301"/>
        </pc:sldMkLst>
        <pc:spChg chg="mod">
          <ac:chgData name="Amy Zhang" userId="S::wx5zhang@uwaterloo.ca::b8d76e21-bd74-494e-a137-c2a05d867f38" providerId="AD" clId="Web-{2D13AC88-714F-F990-C08F-39427BB1E5F5}" dt="2021-08-07T06:03:09.894" v="423" actId="20577"/>
          <ac:spMkLst>
            <pc:docMk/>
            <pc:sldMk cId="608896630" sldId="301"/>
            <ac:spMk id="3" creationId="{42EFC054-9454-42F8-939F-44A2D449971E}"/>
          </ac:spMkLst>
        </pc:spChg>
      </pc:sldChg>
      <pc:sldChg chg="addSp delSp modSp ord">
        <pc:chgData name="Amy Zhang" userId="S::wx5zhang@uwaterloo.ca::b8d76e21-bd74-494e-a137-c2a05d867f38" providerId="AD" clId="Web-{2D13AC88-714F-F990-C08F-39427BB1E5F5}" dt="2021-08-07T05:09:57.242" v="399" actId="1076"/>
        <pc:sldMkLst>
          <pc:docMk/>
          <pc:sldMk cId="3784189056" sldId="310"/>
        </pc:sldMkLst>
        <pc:spChg chg="del">
          <ac:chgData name="Amy Zhang" userId="S::wx5zhang@uwaterloo.ca::b8d76e21-bd74-494e-a137-c2a05d867f38" providerId="AD" clId="Web-{2D13AC88-714F-F990-C08F-39427BB1E5F5}" dt="2021-08-07T04:28:27.824" v="19"/>
          <ac:spMkLst>
            <pc:docMk/>
            <pc:sldMk cId="3784189056" sldId="310"/>
            <ac:spMk id="2" creationId="{BAC76514-0A20-4D8F-9107-2E0825CBDCEC}"/>
          </ac:spMkLst>
        </pc:spChg>
        <pc:spChg chg="add mod">
          <ac:chgData name="Amy Zhang" userId="S::wx5zhang@uwaterloo.ca::b8d76e21-bd74-494e-a137-c2a05d867f38" providerId="AD" clId="Web-{2D13AC88-714F-F990-C08F-39427BB1E5F5}" dt="2021-08-07T04:29:17.277" v="38" actId="1076"/>
          <ac:spMkLst>
            <pc:docMk/>
            <pc:sldMk cId="3784189056" sldId="310"/>
            <ac:spMk id="3" creationId="{36AE599A-A8EF-4609-9044-705E137C42AC}"/>
          </ac:spMkLst>
        </pc:spChg>
        <pc:spChg chg="mod">
          <ac:chgData name="Amy Zhang" userId="S::wx5zhang@uwaterloo.ca::b8d76e21-bd74-494e-a137-c2a05d867f38" providerId="AD" clId="Web-{2D13AC88-714F-F990-C08F-39427BB1E5F5}" dt="2021-08-07T05:09:57.242" v="399" actId="1076"/>
          <ac:spMkLst>
            <pc:docMk/>
            <pc:sldMk cId="3784189056" sldId="310"/>
            <ac:spMk id="13" creationId="{02FC1877-D1D0-4C39-AF20-013FD15C941D}"/>
          </ac:spMkLst>
        </pc:spChg>
        <pc:graphicFrameChg chg="mod modGraphic">
          <ac:chgData name="Amy Zhang" userId="S::wx5zhang@uwaterloo.ca::b8d76e21-bd74-494e-a137-c2a05d867f38" providerId="AD" clId="Web-{2D13AC88-714F-F990-C08F-39427BB1E5F5}" dt="2021-08-07T05:09:51.805" v="398"/>
          <ac:graphicFrameMkLst>
            <pc:docMk/>
            <pc:sldMk cId="3784189056" sldId="310"/>
            <ac:graphicFrameMk id="12" creationId="{10FF23B6-CEE5-4B56-A3EF-D5C00AEC59F5}"/>
          </ac:graphicFrameMkLst>
        </pc:graphicFrameChg>
      </pc:sldChg>
      <pc:sldChg chg="del">
        <pc:chgData name="Amy Zhang" userId="S::wx5zhang@uwaterloo.ca::b8d76e21-bd74-494e-a137-c2a05d867f38" providerId="AD" clId="Web-{2D13AC88-714F-F990-C08F-39427BB1E5F5}" dt="2021-08-07T06:02:23.706" v="404"/>
        <pc:sldMkLst>
          <pc:docMk/>
          <pc:sldMk cId="887620800" sldId="313"/>
        </pc:sldMkLst>
      </pc:sldChg>
      <pc:sldChg chg="ord">
        <pc:chgData name="Amy Zhang" userId="S::wx5zhang@uwaterloo.ca::b8d76e21-bd74-494e-a137-c2a05d867f38" providerId="AD" clId="Web-{2D13AC88-714F-F990-C08F-39427BB1E5F5}" dt="2021-08-07T06:02:43.644" v="405"/>
        <pc:sldMkLst>
          <pc:docMk/>
          <pc:sldMk cId="3005878023" sldId="321"/>
        </pc:sldMkLst>
      </pc:sldChg>
      <pc:sldChg chg="del">
        <pc:chgData name="Amy Zhang" userId="S::wx5zhang@uwaterloo.ca::b8d76e21-bd74-494e-a137-c2a05d867f38" providerId="AD" clId="Web-{2D13AC88-714F-F990-C08F-39427BB1E5F5}" dt="2021-08-07T06:02:20.065" v="403"/>
        <pc:sldMkLst>
          <pc:docMk/>
          <pc:sldMk cId="1081903515" sldId="325"/>
        </pc:sldMkLst>
      </pc:sldChg>
      <pc:sldChg chg="modSp del">
        <pc:chgData name="Amy Zhang" userId="S::wx5zhang@uwaterloo.ca::b8d76e21-bd74-494e-a137-c2a05d867f38" providerId="AD" clId="Web-{2D13AC88-714F-F990-C08F-39427BB1E5F5}" dt="2021-08-07T05:12:01.066" v="400"/>
        <pc:sldMkLst>
          <pc:docMk/>
          <pc:sldMk cId="654814924" sldId="349"/>
        </pc:sldMkLst>
        <pc:spChg chg="mod">
          <ac:chgData name="Amy Zhang" userId="S::wx5zhang@uwaterloo.ca::b8d76e21-bd74-494e-a137-c2a05d867f38" providerId="AD" clId="Web-{2D13AC88-714F-F990-C08F-39427BB1E5F5}" dt="2021-08-07T04:28:36.512" v="22" actId="20577"/>
          <ac:spMkLst>
            <pc:docMk/>
            <pc:sldMk cId="654814924" sldId="349"/>
            <ac:spMk id="2" creationId="{1C3D9E4A-2314-45C5-9C2A-0086200ADB7A}"/>
          </ac:spMkLst>
        </pc:spChg>
      </pc:sldChg>
      <pc:sldChg chg="del ord">
        <pc:chgData name="Amy Zhang" userId="S::wx5zhang@uwaterloo.ca::b8d76e21-bd74-494e-a137-c2a05d867f38" providerId="AD" clId="Web-{2D13AC88-714F-F990-C08F-39427BB1E5F5}" dt="2021-08-07T05:44:17.630" v="402"/>
        <pc:sldMkLst>
          <pc:docMk/>
          <pc:sldMk cId="2151294417" sldId="351"/>
        </pc:sldMkLst>
      </pc:sldChg>
      <pc:sldChg chg="addSp modSp">
        <pc:chgData name="Amy Zhang" userId="S::wx5zhang@uwaterloo.ca::b8d76e21-bd74-494e-a137-c2a05d867f38" providerId="AD" clId="Web-{2D13AC88-714F-F990-C08F-39427BB1E5F5}" dt="2021-08-07T04:27:37.324" v="17" actId="688"/>
        <pc:sldMkLst>
          <pc:docMk/>
          <pc:sldMk cId="2143413565" sldId="370"/>
        </pc:sldMkLst>
        <pc:spChg chg="mod">
          <ac:chgData name="Amy Zhang" userId="S::wx5zhang@uwaterloo.ca::b8d76e21-bd74-494e-a137-c2a05d867f38" providerId="AD" clId="Web-{2D13AC88-714F-F990-C08F-39427BB1E5F5}" dt="2021-08-07T04:26:39.339" v="3" actId="1076"/>
          <ac:spMkLst>
            <pc:docMk/>
            <pc:sldMk cId="2143413565" sldId="370"/>
            <ac:spMk id="99" creationId="{B5D97005-FFE5-451D-B6C2-7D193043DB61}"/>
          </ac:spMkLst>
        </pc:spChg>
        <pc:spChg chg="add mod">
          <ac:chgData name="Amy Zhang" userId="S::wx5zhang@uwaterloo.ca::b8d76e21-bd74-494e-a137-c2a05d867f38" providerId="AD" clId="Web-{2D13AC88-714F-F990-C08F-39427BB1E5F5}" dt="2021-08-07T04:27:18.089" v="12" actId="688"/>
          <ac:spMkLst>
            <pc:docMk/>
            <pc:sldMk cId="2143413565" sldId="370"/>
            <ac:spMk id="117" creationId="{A4E2E4FD-8619-4B3D-A799-F9BA2C02B3B6}"/>
          </ac:spMkLst>
        </pc:spChg>
        <pc:spChg chg="add mod">
          <ac:chgData name="Amy Zhang" userId="S::wx5zhang@uwaterloo.ca::b8d76e21-bd74-494e-a137-c2a05d867f38" providerId="AD" clId="Web-{2D13AC88-714F-F990-C08F-39427BB1E5F5}" dt="2021-08-07T04:27:37.324" v="17" actId="688"/>
          <ac:spMkLst>
            <pc:docMk/>
            <pc:sldMk cId="2143413565" sldId="370"/>
            <ac:spMk id="118" creationId="{361A65B4-8E24-4F63-8309-DA7D6B6B854C}"/>
          </ac:spMkLst>
        </pc:spChg>
      </pc:sldChg>
    </pc:docChg>
  </pc:docChgLst>
  <pc:docChgLst>
    <pc:chgData name="Amy Zhang" userId="S::wx5zhang@uwaterloo.ca::b8d76e21-bd74-494e-a137-c2a05d867f38" providerId="AD" clId="Web-{D00724D6-E927-42DE-7990-78C923D0786E}"/>
    <pc:docChg chg="addSld delSld modSld sldOrd">
      <pc:chgData name="Amy Zhang" userId="S::wx5zhang@uwaterloo.ca::b8d76e21-bd74-494e-a137-c2a05d867f38" providerId="AD" clId="Web-{D00724D6-E927-42DE-7990-78C923D0786E}" dt="2021-07-19T19:23:37.306" v="10571"/>
      <pc:docMkLst>
        <pc:docMk/>
      </pc:docMkLst>
      <pc:sldChg chg="modSp">
        <pc:chgData name="Amy Zhang" userId="S::wx5zhang@uwaterloo.ca::b8d76e21-bd74-494e-a137-c2a05d867f38" providerId="AD" clId="Web-{D00724D6-E927-42DE-7990-78C923D0786E}" dt="2021-07-19T15:22:35.370" v="136" actId="20577"/>
        <pc:sldMkLst>
          <pc:docMk/>
          <pc:sldMk cId="608896630" sldId="301"/>
        </pc:sldMkLst>
        <pc:spChg chg="mod">
          <ac:chgData name="Amy Zhang" userId="S::wx5zhang@uwaterloo.ca::b8d76e21-bd74-494e-a137-c2a05d867f38" providerId="AD" clId="Web-{D00724D6-E927-42DE-7990-78C923D0786E}" dt="2021-07-19T15:22:35.370" v="136" actId="20577"/>
          <ac:spMkLst>
            <pc:docMk/>
            <pc:sldMk cId="608896630" sldId="301"/>
            <ac:spMk id="3" creationId="{42EFC054-9454-42F8-939F-44A2D449971E}"/>
          </ac:spMkLst>
        </pc:spChg>
      </pc:sldChg>
      <pc:sldChg chg="addSp delSp modSp del">
        <pc:chgData name="Amy Zhang" userId="S::wx5zhang@uwaterloo.ca::b8d76e21-bd74-494e-a137-c2a05d867f38" providerId="AD" clId="Web-{D00724D6-E927-42DE-7990-78C923D0786E}" dt="2021-07-19T15:22:56.995" v="143"/>
        <pc:sldMkLst>
          <pc:docMk/>
          <pc:sldMk cId="2526582279" sldId="308"/>
        </pc:sldMkLst>
        <pc:spChg chg="mod">
          <ac:chgData name="Amy Zhang" userId="S::wx5zhang@uwaterloo.ca::b8d76e21-bd74-494e-a137-c2a05d867f38" providerId="AD" clId="Web-{D00724D6-E927-42DE-7990-78C923D0786E}" dt="2021-07-19T15:22:46.573" v="141" actId="20577"/>
          <ac:spMkLst>
            <pc:docMk/>
            <pc:sldMk cId="2526582279" sldId="308"/>
            <ac:spMk id="2" creationId="{91A7232F-C987-42BA-9ED9-ED46A51595EA}"/>
          </ac:spMkLst>
        </pc:spChg>
        <pc:spChg chg="add mod">
          <ac:chgData name="Amy Zhang" userId="S::wx5zhang@uwaterloo.ca::b8d76e21-bd74-494e-a137-c2a05d867f38" providerId="AD" clId="Web-{D00724D6-E927-42DE-7990-78C923D0786E}" dt="2021-07-19T15:22:48.495" v="142"/>
          <ac:spMkLst>
            <pc:docMk/>
            <pc:sldMk cId="2526582279" sldId="308"/>
            <ac:spMk id="4" creationId="{0DAF47D2-AE6E-4E6A-B326-6E48E5CB4837}"/>
          </ac:spMkLst>
        </pc:spChg>
        <pc:picChg chg="del">
          <ac:chgData name="Amy Zhang" userId="S::wx5zhang@uwaterloo.ca::b8d76e21-bd74-494e-a137-c2a05d867f38" providerId="AD" clId="Web-{D00724D6-E927-42DE-7990-78C923D0786E}" dt="2021-07-19T15:22:48.495" v="142"/>
          <ac:picMkLst>
            <pc:docMk/>
            <pc:sldMk cId="2526582279" sldId="308"/>
            <ac:picMk id="6" creationId="{2108E6DC-8B2A-4CE2-9D38-1CC8C9D1DA48}"/>
          </ac:picMkLst>
        </pc:picChg>
      </pc:sldChg>
      <pc:sldChg chg="del">
        <pc:chgData name="Amy Zhang" userId="S::wx5zhang@uwaterloo.ca::b8d76e21-bd74-494e-a137-c2a05d867f38" providerId="AD" clId="Web-{D00724D6-E927-42DE-7990-78C923D0786E}" dt="2021-07-19T15:23:07.058" v="144"/>
        <pc:sldMkLst>
          <pc:docMk/>
          <pc:sldMk cId="1084221015" sldId="309"/>
        </pc:sldMkLst>
      </pc:sldChg>
      <pc:sldChg chg="del">
        <pc:chgData name="Amy Zhang" userId="S::wx5zhang@uwaterloo.ca::b8d76e21-bd74-494e-a137-c2a05d867f38" providerId="AD" clId="Web-{D00724D6-E927-42DE-7990-78C923D0786E}" dt="2021-07-19T15:28:09.107" v="214"/>
        <pc:sldMkLst>
          <pc:docMk/>
          <pc:sldMk cId="3784189056" sldId="310"/>
        </pc:sldMkLst>
      </pc:sldChg>
      <pc:sldChg chg="modSp">
        <pc:chgData name="Amy Zhang" userId="S::wx5zhang@uwaterloo.ca::b8d76e21-bd74-494e-a137-c2a05d867f38" providerId="AD" clId="Web-{D00724D6-E927-42DE-7990-78C923D0786E}" dt="2021-07-19T15:28:04.701" v="213" actId="20577"/>
        <pc:sldMkLst>
          <pc:docMk/>
          <pc:sldMk cId="3389881279" sldId="311"/>
        </pc:sldMkLst>
        <pc:graphicFrameChg chg="modGraphic">
          <ac:chgData name="Amy Zhang" userId="S::wx5zhang@uwaterloo.ca::b8d76e21-bd74-494e-a137-c2a05d867f38" providerId="AD" clId="Web-{D00724D6-E927-42DE-7990-78C923D0786E}" dt="2021-07-19T15:28:04.701" v="213" actId="20577"/>
          <ac:graphicFrameMkLst>
            <pc:docMk/>
            <pc:sldMk cId="3389881279" sldId="311"/>
            <ac:graphicFrameMk id="17" creationId="{A226A5CC-44F4-4CDD-A983-E0DBFB41089D}"/>
          </ac:graphicFrameMkLst>
        </pc:graphicFrameChg>
      </pc:sldChg>
      <pc:sldChg chg="modSp del">
        <pc:chgData name="Amy Zhang" userId="S::wx5zhang@uwaterloo.ca::b8d76e21-bd74-494e-a137-c2a05d867f38" providerId="AD" clId="Web-{D00724D6-E927-42DE-7990-78C923D0786E}" dt="2021-07-19T15:28:37.498" v="223"/>
        <pc:sldMkLst>
          <pc:docMk/>
          <pc:sldMk cId="887620800" sldId="313"/>
        </pc:sldMkLst>
        <pc:spChg chg="mod">
          <ac:chgData name="Amy Zhang" userId="S::wx5zhang@uwaterloo.ca::b8d76e21-bd74-494e-a137-c2a05d867f38" providerId="AD" clId="Web-{D00724D6-E927-42DE-7990-78C923D0786E}" dt="2021-07-19T15:28:20.795" v="222" actId="20577"/>
          <ac:spMkLst>
            <pc:docMk/>
            <pc:sldMk cId="887620800" sldId="313"/>
            <ac:spMk id="8" creationId="{983E1A4D-1CF7-4FA3-9B52-758AC7B58181}"/>
          </ac:spMkLst>
        </pc:spChg>
      </pc:sldChg>
      <pc:sldChg chg="addSp delSp modSp">
        <pc:chgData name="Amy Zhang" userId="S::wx5zhang@uwaterloo.ca::b8d76e21-bd74-494e-a137-c2a05d867f38" providerId="AD" clId="Web-{D00724D6-E927-42DE-7990-78C923D0786E}" dt="2021-07-19T16:39:15.140" v="3879"/>
        <pc:sldMkLst>
          <pc:docMk/>
          <pc:sldMk cId="1726443524" sldId="315"/>
        </pc:sldMkLst>
        <pc:spChg chg="mod">
          <ac:chgData name="Amy Zhang" userId="S::wx5zhang@uwaterloo.ca::b8d76e21-bd74-494e-a137-c2a05d867f38" providerId="AD" clId="Web-{D00724D6-E927-42DE-7990-78C923D0786E}" dt="2021-07-19T15:29:46.670" v="236" actId="20577"/>
          <ac:spMkLst>
            <pc:docMk/>
            <pc:sldMk cId="1726443524" sldId="315"/>
            <ac:spMk id="8" creationId="{50821223-DD63-4800-BAC4-DBFD0F1EA670}"/>
          </ac:spMkLst>
        </pc:spChg>
        <pc:graphicFrameChg chg="add mod modGraphic">
          <ac:chgData name="Amy Zhang" userId="S::wx5zhang@uwaterloo.ca::b8d76e21-bd74-494e-a137-c2a05d867f38" providerId="AD" clId="Web-{D00724D6-E927-42DE-7990-78C923D0786E}" dt="2021-07-19T16:39:15.140" v="3879"/>
          <ac:graphicFrameMkLst>
            <pc:docMk/>
            <pc:sldMk cId="1726443524" sldId="315"/>
            <ac:graphicFrameMk id="2" creationId="{61EB724D-9845-484A-8F6A-A9066F90383C}"/>
          </ac:graphicFrameMkLst>
        </pc:graphicFrameChg>
        <pc:graphicFrameChg chg="del mod modGraphic">
          <ac:chgData name="Amy Zhang" userId="S::wx5zhang@uwaterloo.ca::b8d76e21-bd74-494e-a137-c2a05d867f38" providerId="AD" clId="Web-{D00724D6-E927-42DE-7990-78C923D0786E}" dt="2021-07-19T15:38:20.753" v="602"/>
          <ac:graphicFrameMkLst>
            <pc:docMk/>
            <pc:sldMk cId="1726443524" sldId="315"/>
            <ac:graphicFrameMk id="9" creationId="{C31632AA-B992-40F3-9CCD-170C36A063F5}"/>
          </ac:graphicFrameMkLst>
        </pc:graphicFrameChg>
      </pc:sldChg>
      <pc:sldChg chg="addSp delSp modSp mod ord modClrScheme chgLayout">
        <pc:chgData name="Amy Zhang" userId="S::wx5zhang@uwaterloo.ca::b8d76e21-bd74-494e-a137-c2a05d867f38" providerId="AD" clId="Web-{D00724D6-E927-42DE-7990-78C923D0786E}" dt="2021-07-19T19:23:15.211" v="10539" actId="1076"/>
        <pc:sldMkLst>
          <pc:docMk/>
          <pc:sldMk cId="2802752119" sldId="317"/>
        </pc:sldMkLst>
        <pc:spChg chg="mod">
          <ac:chgData name="Amy Zhang" userId="S::wx5zhang@uwaterloo.ca::b8d76e21-bd74-494e-a137-c2a05d867f38" providerId="AD" clId="Web-{D00724D6-E927-42DE-7990-78C923D0786E}" dt="2021-07-19T19:17:53.426" v="10187"/>
          <ac:spMkLst>
            <pc:docMk/>
            <pc:sldMk cId="2802752119" sldId="317"/>
            <ac:spMk id="7" creationId="{364F603A-0132-44F8-A6FD-8616622A73E2}"/>
          </ac:spMkLst>
        </pc:spChg>
        <pc:spChg chg="mod ord">
          <ac:chgData name="Amy Zhang" userId="S::wx5zhang@uwaterloo.ca::b8d76e21-bd74-494e-a137-c2a05d867f38" providerId="AD" clId="Web-{D00724D6-E927-42DE-7990-78C923D0786E}" dt="2021-07-19T19:17:53.426" v="10187"/>
          <ac:spMkLst>
            <pc:docMk/>
            <pc:sldMk cId="2802752119" sldId="317"/>
            <ac:spMk id="8" creationId="{7FEDE42F-9019-4560-AD06-A034ADE0C112}"/>
          </ac:spMkLst>
        </pc:spChg>
        <pc:spChg chg="mod">
          <ac:chgData name="Amy Zhang" userId="S::wx5zhang@uwaterloo.ca::b8d76e21-bd74-494e-a137-c2a05d867f38" providerId="AD" clId="Web-{D00724D6-E927-42DE-7990-78C923D0786E}" dt="2021-07-19T19:17:53.426" v="10187"/>
          <ac:spMkLst>
            <pc:docMk/>
            <pc:sldMk cId="2802752119" sldId="317"/>
            <ac:spMk id="27" creationId="{E7249AFD-E8D4-430E-868C-9216DFE5B7C3}"/>
          </ac:spMkLst>
        </pc:spChg>
        <pc:spChg chg="add del mod">
          <ac:chgData name="Amy Zhang" userId="S::wx5zhang@uwaterloo.ca::b8d76e21-bd74-494e-a137-c2a05d867f38" providerId="AD" clId="Web-{D00724D6-E927-42DE-7990-78C923D0786E}" dt="2021-07-19T19:17:53.285" v="10186"/>
          <ac:spMkLst>
            <pc:docMk/>
            <pc:sldMk cId="2802752119" sldId="317"/>
            <ac:spMk id="30" creationId="{062F4BE5-3668-4B7E-B121-2A1DF3371404}"/>
          </ac:spMkLst>
        </pc:spChg>
        <pc:spChg chg="add del mod">
          <ac:chgData name="Amy Zhang" userId="S::wx5zhang@uwaterloo.ca::b8d76e21-bd74-494e-a137-c2a05d867f38" providerId="AD" clId="Web-{D00724D6-E927-42DE-7990-78C923D0786E}" dt="2021-07-19T19:17:50.285" v="10184"/>
          <ac:spMkLst>
            <pc:docMk/>
            <pc:sldMk cId="2802752119" sldId="317"/>
            <ac:spMk id="32" creationId="{EEEFE796-2EB5-48BD-82B7-FE4F5BDEE301}"/>
          </ac:spMkLst>
        </pc:spChg>
        <pc:spChg chg="add del mod">
          <ac:chgData name="Amy Zhang" userId="S::wx5zhang@uwaterloo.ca::b8d76e21-bd74-494e-a137-c2a05d867f38" providerId="AD" clId="Web-{D00724D6-E927-42DE-7990-78C923D0786E}" dt="2021-07-19T19:17:46.129" v="10182"/>
          <ac:spMkLst>
            <pc:docMk/>
            <pc:sldMk cId="2802752119" sldId="317"/>
            <ac:spMk id="33" creationId="{062F4BE5-3668-4B7E-B121-2A1DF3371404}"/>
          </ac:spMkLst>
        </pc:spChg>
        <pc:spChg chg="add del mod">
          <ac:chgData name="Amy Zhang" userId="S::wx5zhang@uwaterloo.ca::b8d76e21-bd74-494e-a137-c2a05d867f38" providerId="AD" clId="Web-{D00724D6-E927-42DE-7990-78C923D0786E}" dt="2021-07-19T19:19:21.615" v="10220"/>
          <ac:spMkLst>
            <pc:docMk/>
            <pc:sldMk cId="2802752119" sldId="317"/>
            <ac:spMk id="34" creationId="{523CD9F8-C1E3-432F-8E36-DB446B031E73}"/>
          </ac:spMkLst>
        </pc:spChg>
        <pc:spChg chg="add mod">
          <ac:chgData name="Amy Zhang" userId="S::wx5zhang@uwaterloo.ca::b8d76e21-bd74-494e-a137-c2a05d867f38" providerId="AD" clId="Web-{D00724D6-E927-42DE-7990-78C923D0786E}" dt="2021-07-19T19:23:15.211" v="10539" actId="1076"/>
          <ac:spMkLst>
            <pc:docMk/>
            <pc:sldMk cId="2802752119" sldId="317"/>
            <ac:spMk id="37" creationId="{8393E4B3-1146-4516-BF05-F5E0EFCB9E77}"/>
          </ac:spMkLst>
        </pc:spChg>
        <pc:spChg chg="add del">
          <ac:chgData name="Amy Zhang" userId="S::wx5zhang@uwaterloo.ca::b8d76e21-bd74-494e-a137-c2a05d867f38" providerId="AD" clId="Web-{D00724D6-E927-42DE-7990-78C923D0786E}" dt="2021-07-19T19:19:21.318" v="10219"/>
          <ac:spMkLst>
            <pc:docMk/>
            <pc:sldMk cId="2802752119" sldId="317"/>
            <ac:spMk id="40" creationId="{343DDF0A-BFE7-4E57-8D7A-CEB95AE2392E}"/>
          </ac:spMkLst>
        </pc:spChg>
        <pc:graphicFrameChg chg="add del mod modGraphic">
          <ac:chgData name="Amy Zhang" userId="S::wx5zhang@uwaterloo.ca::b8d76e21-bd74-494e-a137-c2a05d867f38" providerId="AD" clId="Web-{D00724D6-E927-42DE-7990-78C923D0786E}" dt="2021-07-19T19:17:53.426" v="10187"/>
          <ac:graphicFrameMkLst>
            <pc:docMk/>
            <pc:sldMk cId="2802752119" sldId="317"/>
            <ac:graphicFrameMk id="17" creationId="{8EEBFCCD-409C-418E-B453-5527FDE893EA}"/>
          </ac:graphicFrameMkLst>
        </pc:graphicFrameChg>
        <pc:graphicFrameChg chg="add del">
          <ac:chgData name="Amy Zhang" userId="S::wx5zhang@uwaterloo.ca::b8d76e21-bd74-494e-a137-c2a05d867f38" providerId="AD" clId="Web-{D00724D6-E927-42DE-7990-78C923D0786E}" dt="2021-07-19T19:17:46.129" v="10182"/>
          <ac:graphicFrameMkLst>
            <pc:docMk/>
            <pc:sldMk cId="2802752119" sldId="317"/>
            <ac:graphicFrameMk id="29" creationId="{16023296-A971-440E-8CA7-5284548D4BCA}"/>
          </ac:graphicFrameMkLst>
        </pc:graphicFrameChg>
        <pc:graphicFrameChg chg="add del">
          <ac:chgData name="Amy Zhang" userId="S::wx5zhang@uwaterloo.ca::b8d76e21-bd74-494e-a137-c2a05d867f38" providerId="AD" clId="Web-{D00724D6-E927-42DE-7990-78C923D0786E}" dt="2021-07-19T19:17:53.285" v="10186"/>
          <ac:graphicFrameMkLst>
            <pc:docMk/>
            <pc:sldMk cId="2802752119" sldId="317"/>
            <ac:graphicFrameMk id="31" creationId="{16023296-A971-440E-8CA7-5284548D4BCA}"/>
          </ac:graphicFrameMkLst>
        </pc:graphicFrameChg>
        <pc:graphicFrameChg chg="add mod modGraphic">
          <ac:chgData name="Amy Zhang" userId="S::wx5zhang@uwaterloo.ca::b8d76e21-bd74-494e-a137-c2a05d867f38" providerId="AD" clId="Web-{D00724D6-E927-42DE-7990-78C923D0786E}" dt="2021-07-19T19:20:29.866" v="10258"/>
          <ac:graphicFrameMkLst>
            <pc:docMk/>
            <pc:sldMk cId="2802752119" sldId="317"/>
            <ac:graphicFrameMk id="35" creationId="{C2A174AB-DC2B-482A-BF78-8B5690E0D78B}"/>
          </ac:graphicFrameMkLst>
        </pc:graphicFrameChg>
      </pc:sldChg>
      <pc:sldChg chg="addSp delSp modSp">
        <pc:chgData name="Amy Zhang" userId="S::wx5zhang@uwaterloo.ca::b8d76e21-bd74-494e-a137-c2a05d867f38" providerId="AD" clId="Web-{D00724D6-E927-42DE-7990-78C923D0786E}" dt="2021-07-19T15:29:34.842" v="234" actId="1076"/>
        <pc:sldMkLst>
          <pc:docMk/>
          <pc:sldMk cId="1081903515" sldId="325"/>
        </pc:sldMkLst>
        <pc:spChg chg="del">
          <ac:chgData name="Amy Zhang" userId="S::wx5zhang@uwaterloo.ca::b8d76e21-bd74-494e-a137-c2a05d867f38" providerId="AD" clId="Web-{D00724D6-E927-42DE-7990-78C923D0786E}" dt="2021-07-19T15:29:09.295" v="228"/>
          <ac:spMkLst>
            <pc:docMk/>
            <pc:sldMk cId="1081903515" sldId="325"/>
            <ac:spMk id="2" creationId="{7E85F15C-2B10-4E65-B20C-541483EF0A62}"/>
          </ac:spMkLst>
        </pc:spChg>
        <pc:spChg chg="add del mod">
          <ac:chgData name="Amy Zhang" userId="S::wx5zhang@uwaterloo.ca::b8d76e21-bd74-494e-a137-c2a05d867f38" providerId="AD" clId="Web-{D00724D6-E927-42DE-7990-78C923D0786E}" dt="2021-07-19T15:29:18.248" v="230"/>
          <ac:spMkLst>
            <pc:docMk/>
            <pc:sldMk cId="1081903515" sldId="325"/>
            <ac:spMk id="4" creationId="{4BB83823-84E3-4205-8EA3-EE928881DE82}"/>
          </ac:spMkLst>
        </pc:spChg>
        <pc:spChg chg="mod">
          <ac:chgData name="Amy Zhang" userId="S::wx5zhang@uwaterloo.ca::b8d76e21-bd74-494e-a137-c2a05d867f38" providerId="AD" clId="Web-{D00724D6-E927-42DE-7990-78C923D0786E}" dt="2021-07-19T15:28:47.186" v="227" actId="20577"/>
          <ac:spMkLst>
            <pc:docMk/>
            <pc:sldMk cId="1081903515" sldId="325"/>
            <ac:spMk id="12" creationId="{8D47FF82-DB8D-45B5-A930-FB8600AD25EC}"/>
          </ac:spMkLst>
        </pc:spChg>
        <pc:graphicFrameChg chg="mod modGraphic">
          <ac:chgData name="Amy Zhang" userId="S::wx5zhang@uwaterloo.ca::b8d76e21-bd74-494e-a137-c2a05d867f38" providerId="AD" clId="Web-{D00724D6-E927-42DE-7990-78C923D0786E}" dt="2021-07-19T15:29:34.842" v="234" actId="1076"/>
          <ac:graphicFrameMkLst>
            <pc:docMk/>
            <pc:sldMk cId="1081903515" sldId="325"/>
            <ac:graphicFrameMk id="14" creationId="{3F063E03-B8B6-447A-962F-E587CF45420F}"/>
          </ac:graphicFrameMkLst>
        </pc:graphicFrameChg>
      </pc:sldChg>
      <pc:sldChg chg="delSp modSp new">
        <pc:chgData name="Amy Zhang" userId="S::wx5zhang@uwaterloo.ca::b8d76e21-bd74-494e-a137-c2a05d867f38" providerId="AD" clId="Web-{D00724D6-E927-42DE-7990-78C923D0786E}" dt="2021-07-19T15:33:57.110" v="446" actId="20577"/>
        <pc:sldMkLst>
          <pc:docMk/>
          <pc:sldMk cId="1849160351" sldId="331"/>
        </pc:sldMkLst>
        <pc:spChg chg="mod">
          <ac:chgData name="Amy Zhang" userId="S::wx5zhang@uwaterloo.ca::b8d76e21-bd74-494e-a137-c2a05d867f38" providerId="AD" clId="Web-{D00724D6-E927-42DE-7990-78C923D0786E}" dt="2021-07-19T15:33:57.110" v="446" actId="20577"/>
          <ac:spMkLst>
            <pc:docMk/>
            <pc:sldMk cId="1849160351" sldId="331"/>
            <ac:spMk id="2" creationId="{76535A93-2F41-4B85-8FF0-61548177BA4F}"/>
          </ac:spMkLst>
        </pc:spChg>
        <pc:spChg chg="del">
          <ac:chgData name="Amy Zhang" userId="S::wx5zhang@uwaterloo.ca::b8d76e21-bd74-494e-a137-c2a05d867f38" providerId="AD" clId="Web-{D00724D6-E927-42DE-7990-78C923D0786E}" dt="2021-07-19T15:31:19.640" v="289"/>
          <ac:spMkLst>
            <pc:docMk/>
            <pc:sldMk cId="1849160351" sldId="331"/>
            <ac:spMk id="3" creationId="{2C149767-8597-4372-9AD1-33AA7382BE10}"/>
          </ac:spMkLst>
        </pc:spChg>
        <pc:spChg chg="del">
          <ac:chgData name="Amy Zhang" userId="S::wx5zhang@uwaterloo.ca::b8d76e21-bd74-494e-a137-c2a05d867f38" providerId="AD" clId="Web-{D00724D6-E927-42DE-7990-78C923D0786E}" dt="2021-07-19T15:31:21.952" v="290"/>
          <ac:spMkLst>
            <pc:docMk/>
            <pc:sldMk cId="1849160351" sldId="331"/>
            <ac:spMk id="4" creationId="{A956A791-874F-4BF7-A8AE-FCBC12EE9853}"/>
          </ac:spMkLst>
        </pc:spChg>
        <pc:spChg chg="del">
          <ac:chgData name="Amy Zhang" userId="S::wx5zhang@uwaterloo.ca::b8d76e21-bd74-494e-a137-c2a05d867f38" providerId="AD" clId="Web-{D00724D6-E927-42DE-7990-78C923D0786E}" dt="2021-07-19T15:31:23.671" v="291"/>
          <ac:spMkLst>
            <pc:docMk/>
            <pc:sldMk cId="1849160351" sldId="331"/>
            <ac:spMk id="5" creationId="{3E92568A-3DD7-47F9-A2AF-57A8A1BA2750}"/>
          </ac:spMkLst>
        </pc:spChg>
        <pc:spChg chg="mod">
          <ac:chgData name="Amy Zhang" userId="S::wx5zhang@uwaterloo.ca::b8d76e21-bd74-494e-a137-c2a05d867f38" providerId="AD" clId="Web-{D00724D6-E927-42DE-7990-78C923D0786E}" dt="2021-07-19T15:31:47.406" v="310" actId="20577"/>
          <ac:spMkLst>
            <pc:docMk/>
            <pc:sldMk cId="1849160351" sldId="331"/>
            <ac:spMk id="8" creationId="{CB6642ED-3165-46E6-910A-4A581DDF8CEB}"/>
          </ac:spMkLst>
        </pc:spChg>
      </pc:sldChg>
      <pc:sldChg chg="modSp add del replId">
        <pc:chgData name="Amy Zhang" userId="S::wx5zhang@uwaterloo.ca::b8d76e21-bd74-494e-a137-c2a05d867f38" providerId="AD" clId="Web-{D00724D6-E927-42DE-7990-78C923D0786E}" dt="2021-07-19T17:52:27.236" v="7042"/>
        <pc:sldMkLst>
          <pc:docMk/>
          <pc:sldMk cId="806226806" sldId="332"/>
        </pc:sldMkLst>
        <pc:spChg chg="mod">
          <ac:chgData name="Amy Zhang" userId="S::wx5zhang@uwaterloo.ca::b8d76e21-bd74-494e-a137-c2a05d867f38" providerId="AD" clId="Web-{D00724D6-E927-42DE-7990-78C923D0786E}" dt="2021-07-19T15:34:43.110" v="456" actId="20577"/>
          <ac:spMkLst>
            <pc:docMk/>
            <pc:sldMk cId="806226806" sldId="332"/>
            <ac:spMk id="8" creationId="{50821223-DD63-4800-BAC4-DBFD0F1EA670}"/>
          </ac:spMkLst>
        </pc:spChg>
        <pc:graphicFrameChg chg="mod modGraphic">
          <ac:chgData name="Amy Zhang" userId="S::wx5zhang@uwaterloo.ca::b8d76e21-bd74-494e-a137-c2a05d867f38" providerId="AD" clId="Web-{D00724D6-E927-42DE-7990-78C923D0786E}" dt="2021-07-19T16:26:04.384" v="3252"/>
          <ac:graphicFrameMkLst>
            <pc:docMk/>
            <pc:sldMk cId="806226806" sldId="332"/>
            <ac:graphicFrameMk id="9" creationId="{C31632AA-B992-40F3-9CCD-170C36A063F5}"/>
          </ac:graphicFrameMkLst>
        </pc:graphicFrameChg>
      </pc:sldChg>
      <pc:sldChg chg="modSp new del ord">
        <pc:chgData name="Amy Zhang" userId="S::wx5zhang@uwaterloo.ca::b8d76e21-bd74-494e-a137-c2a05d867f38" providerId="AD" clId="Web-{D00724D6-E927-42DE-7990-78C923D0786E}" dt="2021-07-19T16:26:27.587" v="3257"/>
        <pc:sldMkLst>
          <pc:docMk/>
          <pc:sldMk cId="1291096895" sldId="333"/>
        </pc:sldMkLst>
        <pc:spChg chg="mod">
          <ac:chgData name="Amy Zhang" userId="S::wx5zhang@uwaterloo.ca::b8d76e21-bd74-494e-a137-c2a05d867f38" providerId="AD" clId="Web-{D00724D6-E927-42DE-7990-78C923D0786E}" dt="2021-07-19T16:26:21.900" v="3256" actId="20577"/>
          <ac:spMkLst>
            <pc:docMk/>
            <pc:sldMk cId="1291096895" sldId="333"/>
            <ac:spMk id="8" creationId="{F339A806-0B6B-42C1-8C81-310E8966E947}"/>
          </ac:spMkLst>
        </pc:spChg>
      </pc:sldChg>
      <pc:sldChg chg="modSp add replId addCm modCm">
        <pc:chgData name="Amy Zhang" userId="S::wx5zhang@uwaterloo.ca::b8d76e21-bd74-494e-a137-c2a05d867f38" providerId="AD" clId="Web-{D00724D6-E927-42DE-7990-78C923D0786E}" dt="2021-07-19T17:06:51.653" v="6255"/>
        <pc:sldMkLst>
          <pc:docMk/>
          <pc:sldMk cId="3178211142" sldId="333"/>
        </pc:sldMkLst>
        <pc:graphicFrameChg chg="mod modGraphic">
          <ac:chgData name="Amy Zhang" userId="S::wx5zhang@uwaterloo.ca::b8d76e21-bd74-494e-a137-c2a05d867f38" providerId="AD" clId="Web-{D00724D6-E927-42DE-7990-78C923D0786E}" dt="2021-07-19T17:06:51.653" v="6255"/>
          <ac:graphicFrameMkLst>
            <pc:docMk/>
            <pc:sldMk cId="3178211142" sldId="333"/>
            <ac:graphicFrameMk id="2" creationId="{61EB724D-9845-484A-8F6A-A9066F90383C}"/>
          </ac:graphicFrameMkLst>
        </pc:graphicFrameChg>
      </pc:sldChg>
      <pc:sldChg chg="del">
        <pc:chgData name="Amy Zhang" userId="S::wx5zhang@uwaterloo.ca::b8d76e21-bd74-494e-a137-c2a05d867f38" providerId="AD" clId="Web-{D00724D6-E927-42DE-7990-78C923D0786E}" dt="2021-07-19T19:08:16.559" v="9340"/>
        <pc:sldMkLst>
          <pc:docMk/>
          <pc:sldMk cId="2178826032" sldId="335"/>
        </pc:sldMkLst>
      </pc:sldChg>
      <pc:sldChg chg="modSp add replId">
        <pc:chgData name="Amy Zhang" userId="S::wx5zhang@uwaterloo.ca::b8d76e21-bd74-494e-a137-c2a05d867f38" providerId="AD" clId="Web-{D00724D6-E927-42DE-7990-78C923D0786E}" dt="2021-07-19T18:19:13.381" v="7872"/>
        <pc:sldMkLst>
          <pc:docMk/>
          <pc:sldMk cId="3166468819" sldId="336"/>
        </pc:sldMkLst>
        <pc:graphicFrameChg chg="mod modGraphic">
          <ac:chgData name="Amy Zhang" userId="S::wx5zhang@uwaterloo.ca::b8d76e21-bd74-494e-a137-c2a05d867f38" providerId="AD" clId="Web-{D00724D6-E927-42DE-7990-78C923D0786E}" dt="2021-07-19T18:19:13.381" v="7872"/>
          <ac:graphicFrameMkLst>
            <pc:docMk/>
            <pc:sldMk cId="3166468819" sldId="336"/>
            <ac:graphicFrameMk id="2" creationId="{61EB724D-9845-484A-8F6A-A9066F90383C}"/>
          </ac:graphicFrameMkLst>
        </pc:graphicFrameChg>
      </pc:sldChg>
      <pc:sldChg chg="modSp add del replId">
        <pc:chgData name="Amy Zhang" userId="S::wx5zhang@uwaterloo.ca::b8d76e21-bd74-494e-a137-c2a05d867f38" providerId="AD" clId="Web-{D00724D6-E927-42DE-7990-78C923D0786E}" dt="2021-07-19T17:56:15.942" v="7165"/>
        <pc:sldMkLst>
          <pc:docMk/>
          <pc:sldMk cId="1787288054" sldId="337"/>
        </pc:sldMkLst>
        <pc:graphicFrameChg chg="mod modGraphic">
          <ac:chgData name="Amy Zhang" userId="S::wx5zhang@uwaterloo.ca::b8d76e21-bd74-494e-a137-c2a05d867f38" providerId="AD" clId="Web-{D00724D6-E927-42DE-7990-78C923D0786E}" dt="2021-07-19T17:52:55.815" v="7044"/>
          <ac:graphicFrameMkLst>
            <pc:docMk/>
            <pc:sldMk cId="1787288054" sldId="337"/>
            <ac:graphicFrameMk id="2" creationId="{61EB724D-9845-484A-8F6A-A9066F90383C}"/>
          </ac:graphicFrameMkLst>
        </pc:graphicFrameChg>
      </pc:sldChg>
      <pc:sldChg chg="delSp modSp new">
        <pc:chgData name="Amy Zhang" userId="S::wx5zhang@uwaterloo.ca::b8d76e21-bd74-494e-a137-c2a05d867f38" providerId="AD" clId="Web-{D00724D6-E927-42DE-7990-78C923D0786E}" dt="2021-07-19T17:45:11.262" v="6526" actId="20577"/>
        <pc:sldMkLst>
          <pc:docMk/>
          <pc:sldMk cId="3642084763" sldId="338"/>
        </pc:sldMkLst>
        <pc:spChg chg="mod">
          <ac:chgData name="Amy Zhang" userId="S::wx5zhang@uwaterloo.ca::b8d76e21-bd74-494e-a137-c2a05d867f38" providerId="AD" clId="Web-{D00724D6-E927-42DE-7990-78C923D0786E}" dt="2021-07-19T17:45:11.262" v="6526" actId="20577"/>
          <ac:spMkLst>
            <pc:docMk/>
            <pc:sldMk cId="3642084763" sldId="338"/>
            <ac:spMk id="2" creationId="{CE7635CB-93B5-4D64-99C5-EA9948E9E5AD}"/>
          </ac:spMkLst>
        </pc:spChg>
        <pc:spChg chg="del">
          <ac:chgData name="Amy Zhang" userId="S::wx5zhang@uwaterloo.ca::b8d76e21-bd74-494e-a137-c2a05d867f38" providerId="AD" clId="Web-{D00724D6-E927-42DE-7990-78C923D0786E}" dt="2021-07-19T17:44:47.793" v="6459"/>
          <ac:spMkLst>
            <pc:docMk/>
            <pc:sldMk cId="3642084763" sldId="338"/>
            <ac:spMk id="3" creationId="{CA26B370-06A1-4701-9F31-5AB40709D3EA}"/>
          </ac:spMkLst>
        </pc:spChg>
        <pc:spChg chg="del">
          <ac:chgData name="Amy Zhang" userId="S::wx5zhang@uwaterloo.ca::b8d76e21-bd74-494e-a137-c2a05d867f38" providerId="AD" clId="Web-{D00724D6-E927-42DE-7990-78C923D0786E}" dt="2021-07-19T17:44:48.683" v="6460"/>
          <ac:spMkLst>
            <pc:docMk/>
            <pc:sldMk cId="3642084763" sldId="338"/>
            <ac:spMk id="4" creationId="{91EFB841-7BA9-4869-BD8D-70E1FE647FD0}"/>
          </ac:spMkLst>
        </pc:spChg>
        <pc:spChg chg="del">
          <ac:chgData name="Amy Zhang" userId="S::wx5zhang@uwaterloo.ca::b8d76e21-bd74-494e-a137-c2a05d867f38" providerId="AD" clId="Web-{D00724D6-E927-42DE-7990-78C923D0786E}" dt="2021-07-19T17:44:49.527" v="6461"/>
          <ac:spMkLst>
            <pc:docMk/>
            <pc:sldMk cId="3642084763" sldId="338"/>
            <ac:spMk id="5" creationId="{9FCE2B17-D332-4D85-B534-1EA5DD61CC3F}"/>
          </ac:spMkLst>
        </pc:spChg>
        <pc:spChg chg="mod">
          <ac:chgData name="Amy Zhang" userId="S::wx5zhang@uwaterloo.ca::b8d76e21-bd74-494e-a137-c2a05d867f38" providerId="AD" clId="Web-{D00724D6-E927-42DE-7990-78C923D0786E}" dt="2021-07-19T17:44:45.465" v="6458" actId="14100"/>
          <ac:spMkLst>
            <pc:docMk/>
            <pc:sldMk cId="3642084763" sldId="338"/>
            <ac:spMk id="8" creationId="{3D657CA5-8413-4E8B-850A-9201DFC4796F}"/>
          </ac:spMkLst>
        </pc:spChg>
      </pc:sldChg>
      <pc:sldChg chg="delSp modSp new">
        <pc:chgData name="Amy Zhang" userId="S::wx5zhang@uwaterloo.ca::b8d76e21-bd74-494e-a137-c2a05d867f38" providerId="AD" clId="Web-{D00724D6-E927-42DE-7990-78C923D0786E}" dt="2021-07-19T17:45:42.950" v="6564" actId="14100"/>
        <pc:sldMkLst>
          <pc:docMk/>
          <pc:sldMk cId="1466520425" sldId="339"/>
        </pc:sldMkLst>
        <pc:spChg chg="del">
          <ac:chgData name="Amy Zhang" userId="S::wx5zhang@uwaterloo.ca::b8d76e21-bd74-494e-a137-c2a05d867f38" providerId="AD" clId="Web-{D00724D6-E927-42DE-7990-78C923D0786E}" dt="2021-07-19T17:45:35.512" v="6561"/>
          <ac:spMkLst>
            <pc:docMk/>
            <pc:sldMk cId="1466520425" sldId="339"/>
            <ac:spMk id="3" creationId="{4E48C65A-BD7E-42CA-9064-7722AB8F8D75}"/>
          </ac:spMkLst>
        </pc:spChg>
        <pc:spChg chg="del">
          <ac:chgData name="Amy Zhang" userId="S::wx5zhang@uwaterloo.ca::b8d76e21-bd74-494e-a137-c2a05d867f38" providerId="AD" clId="Web-{D00724D6-E927-42DE-7990-78C923D0786E}" dt="2021-07-19T17:45:36.622" v="6562"/>
          <ac:spMkLst>
            <pc:docMk/>
            <pc:sldMk cId="1466520425" sldId="339"/>
            <ac:spMk id="4" creationId="{145CC07E-0588-48C8-8452-3D46E41BA3AD}"/>
          </ac:spMkLst>
        </pc:spChg>
        <pc:spChg chg="del">
          <ac:chgData name="Amy Zhang" userId="S::wx5zhang@uwaterloo.ca::b8d76e21-bd74-494e-a137-c2a05d867f38" providerId="AD" clId="Web-{D00724D6-E927-42DE-7990-78C923D0786E}" dt="2021-07-19T17:45:37.825" v="6563"/>
          <ac:spMkLst>
            <pc:docMk/>
            <pc:sldMk cId="1466520425" sldId="339"/>
            <ac:spMk id="5" creationId="{A96E0194-81D6-444C-9E58-2CBA68268006}"/>
          </ac:spMkLst>
        </pc:spChg>
        <pc:spChg chg="mod">
          <ac:chgData name="Amy Zhang" userId="S::wx5zhang@uwaterloo.ca::b8d76e21-bd74-494e-a137-c2a05d867f38" providerId="AD" clId="Web-{D00724D6-E927-42DE-7990-78C923D0786E}" dt="2021-07-19T17:45:42.950" v="6564" actId="14100"/>
          <ac:spMkLst>
            <pc:docMk/>
            <pc:sldMk cId="1466520425" sldId="339"/>
            <ac:spMk id="8" creationId="{00604F84-6EAB-4094-BBD9-714EF8ECB881}"/>
          </ac:spMkLst>
        </pc:spChg>
      </pc:sldChg>
      <pc:sldChg chg="delSp modSp new">
        <pc:chgData name="Amy Zhang" userId="S::wx5zhang@uwaterloo.ca::b8d76e21-bd74-494e-a137-c2a05d867f38" providerId="AD" clId="Web-{D00724D6-E927-42DE-7990-78C923D0786E}" dt="2021-07-19T17:48:37.015" v="6870" actId="20577"/>
        <pc:sldMkLst>
          <pc:docMk/>
          <pc:sldMk cId="1926735715" sldId="340"/>
        </pc:sldMkLst>
        <pc:spChg chg="mod">
          <ac:chgData name="Amy Zhang" userId="S::wx5zhang@uwaterloo.ca::b8d76e21-bd74-494e-a137-c2a05d867f38" providerId="AD" clId="Web-{D00724D6-E927-42DE-7990-78C923D0786E}" dt="2021-07-19T17:48:37.015" v="6870" actId="20577"/>
          <ac:spMkLst>
            <pc:docMk/>
            <pc:sldMk cId="1926735715" sldId="340"/>
            <ac:spMk id="2" creationId="{E76C5DB0-803E-4D60-BE9D-ABCF5203F192}"/>
          </ac:spMkLst>
        </pc:spChg>
        <pc:spChg chg="del">
          <ac:chgData name="Amy Zhang" userId="S::wx5zhang@uwaterloo.ca::b8d76e21-bd74-494e-a137-c2a05d867f38" providerId="AD" clId="Web-{D00724D6-E927-42DE-7990-78C923D0786E}" dt="2021-07-19T17:45:59.200" v="6590"/>
          <ac:spMkLst>
            <pc:docMk/>
            <pc:sldMk cId="1926735715" sldId="340"/>
            <ac:spMk id="3" creationId="{27DD9134-35F1-4D1C-9F36-A7DB293E0DF2}"/>
          </ac:spMkLst>
        </pc:spChg>
        <pc:spChg chg="del">
          <ac:chgData name="Amy Zhang" userId="S::wx5zhang@uwaterloo.ca::b8d76e21-bd74-494e-a137-c2a05d867f38" providerId="AD" clId="Web-{D00724D6-E927-42DE-7990-78C923D0786E}" dt="2021-07-19T17:46:00.419" v="6591"/>
          <ac:spMkLst>
            <pc:docMk/>
            <pc:sldMk cId="1926735715" sldId="340"/>
            <ac:spMk id="4" creationId="{F3591D41-B6F9-4945-9539-B2D7E8E93DB5}"/>
          </ac:spMkLst>
        </pc:spChg>
        <pc:spChg chg="del">
          <ac:chgData name="Amy Zhang" userId="S::wx5zhang@uwaterloo.ca::b8d76e21-bd74-494e-a137-c2a05d867f38" providerId="AD" clId="Web-{D00724D6-E927-42DE-7990-78C923D0786E}" dt="2021-07-19T17:46:01.309" v="6592"/>
          <ac:spMkLst>
            <pc:docMk/>
            <pc:sldMk cId="1926735715" sldId="340"/>
            <ac:spMk id="5" creationId="{8FCE6E74-D146-4BCF-9207-C7636F062023}"/>
          </ac:spMkLst>
        </pc:spChg>
        <pc:spChg chg="mod">
          <ac:chgData name="Amy Zhang" userId="S::wx5zhang@uwaterloo.ca::b8d76e21-bd74-494e-a137-c2a05d867f38" providerId="AD" clId="Web-{D00724D6-E927-42DE-7990-78C923D0786E}" dt="2021-07-19T17:46:03.356" v="6593" actId="14100"/>
          <ac:spMkLst>
            <pc:docMk/>
            <pc:sldMk cId="1926735715" sldId="340"/>
            <ac:spMk id="8" creationId="{718F2BE6-476C-4772-93C9-C185809CD25D}"/>
          </ac:spMkLst>
        </pc:spChg>
      </pc:sldChg>
      <pc:sldChg chg="delSp modSp new">
        <pc:chgData name="Amy Zhang" userId="S::wx5zhang@uwaterloo.ca::b8d76e21-bd74-494e-a137-c2a05d867f38" providerId="AD" clId="Web-{D00724D6-E927-42DE-7990-78C923D0786E}" dt="2021-07-19T17:57:13.709" v="7241" actId="20577"/>
        <pc:sldMkLst>
          <pc:docMk/>
          <pc:sldMk cId="2499919481" sldId="341"/>
        </pc:sldMkLst>
        <pc:spChg chg="mod">
          <ac:chgData name="Amy Zhang" userId="S::wx5zhang@uwaterloo.ca::b8d76e21-bd74-494e-a137-c2a05d867f38" providerId="AD" clId="Web-{D00724D6-E927-42DE-7990-78C923D0786E}" dt="2021-07-19T17:57:13.709" v="7241" actId="20577"/>
          <ac:spMkLst>
            <pc:docMk/>
            <pc:sldMk cId="2499919481" sldId="341"/>
            <ac:spMk id="2" creationId="{AC170C2A-5930-4BA0-956E-918F6685B990}"/>
          </ac:spMkLst>
        </pc:spChg>
        <pc:spChg chg="del">
          <ac:chgData name="Amy Zhang" userId="S::wx5zhang@uwaterloo.ca::b8d76e21-bd74-494e-a137-c2a05d867f38" providerId="AD" clId="Web-{D00724D6-E927-42DE-7990-78C923D0786E}" dt="2021-07-19T17:49:07.390" v="6892"/>
          <ac:spMkLst>
            <pc:docMk/>
            <pc:sldMk cId="2499919481" sldId="341"/>
            <ac:spMk id="3" creationId="{7C6997E5-D794-4E70-8282-CDB6A31C9F2D}"/>
          </ac:spMkLst>
        </pc:spChg>
        <pc:spChg chg="del">
          <ac:chgData name="Amy Zhang" userId="S::wx5zhang@uwaterloo.ca::b8d76e21-bd74-494e-a137-c2a05d867f38" providerId="AD" clId="Web-{D00724D6-E927-42DE-7990-78C923D0786E}" dt="2021-07-19T17:49:08.702" v="6893"/>
          <ac:spMkLst>
            <pc:docMk/>
            <pc:sldMk cId="2499919481" sldId="341"/>
            <ac:spMk id="4" creationId="{D3E85ABF-F711-48C2-98DF-A779ED94E060}"/>
          </ac:spMkLst>
        </pc:spChg>
        <pc:spChg chg="del">
          <ac:chgData name="Amy Zhang" userId="S::wx5zhang@uwaterloo.ca::b8d76e21-bd74-494e-a137-c2a05d867f38" providerId="AD" clId="Web-{D00724D6-E927-42DE-7990-78C923D0786E}" dt="2021-07-19T17:49:09.984" v="6894"/>
          <ac:spMkLst>
            <pc:docMk/>
            <pc:sldMk cId="2499919481" sldId="341"/>
            <ac:spMk id="5" creationId="{0ADA0A35-FFFB-4F51-97D1-BD90E01A938E}"/>
          </ac:spMkLst>
        </pc:spChg>
        <pc:spChg chg="mod">
          <ac:chgData name="Amy Zhang" userId="S::wx5zhang@uwaterloo.ca::b8d76e21-bd74-494e-a137-c2a05d867f38" providerId="AD" clId="Web-{D00724D6-E927-42DE-7990-78C923D0786E}" dt="2021-07-19T17:49:12.265" v="6895" actId="14100"/>
          <ac:spMkLst>
            <pc:docMk/>
            <pc:sldMk cId="2499919481" sldId="341"/>
            <ac:spMk id="8" creationId="{E86327C8-FAF8-4084-A5EC-C45E26382F47}"/>
          </ac:spMkLst>
        </pc:spChg>
      </pc:sldChg>
      <pc:sldChg chg="modSp add replId">
        <pc:chgData name="Amy Zhang" userId="S::wx5zhang@uwaterloo.ca::b8d76e21-bd74-494e-a137-c2a05d867f38" providerId="AD" clId="Web-{D00724D6-E927-42DE-7990-78C923D0786E}" dt="2021-07-19T18:11:21.938" v="7842"/>
        <pc:sldMkLst>
          <pc:docMk/>
          <pc:sldMk cId="1583331265" sldId="342"/>
        </pc:sldMkLst>
        <pc:graphicFrameChg chg="mod modGraphic">
          <ac:chgData name="Amy Zhang" userId="S::wx5zhang@uwaterloo.ca::b8d76e21-bd74-494e-a137-c2a05d867f38" providerId="AD" clId="Web-{D00724D6-E927-42DE-7990-78C923D0786E}" dt="2021-07-19T18:11:21.938" v="7842"/>
          <ac:graphicFrameMkLst>
            <pc:docMk/>
            <pc:sldMk cId="1583331265" sldId="342"/>
            <ac:graphicFrameMk id="2" creationId="{61EB724D-9845-484A-8F6A-A9066F90383C}"/>
          </ac:graphicFrameMkLst>
        </pc:graphicFrameChg>
      </pc:sldChg>
      <pc:sldChg chg="delSp modSp new">
        <pc:chgData name="Amy Zhang" userId="S::wx5zhang@uwaterloo.ca::b8d76e21-bd74-494e-a137-c2a05d867f38" providerId="AD" clId="Web-{D00724D6-E927-42DE-7990-78C923D0786E}" dt="2021-07-19T17:57:54.959" v="7256" actId="20577"/>
        <pc:sldMkLst>
          <pc:docMk/>
          <pc:sldMk cId="3124423494" sldId="343"/>
        </pc:sldMkLst>
        <pc:spChg chg="mod">
          <ac:chgData name="Amy Zhang" userId="S::wx5zhang@uwaterloo.ca::b8d76e21-bd74-494e-a137-c2a05d867f38" providerId="AD" clId="Web-{D00724D6-E927-42DE-7990-78C923D0786E}" dt="2021-07-19T17:57:54.959" v="7256" actId="20577"/>
          <ac:spMkLst>
            <pc:docMk/>
            <pc:sldMk cId="3124423494" sldId="343"/>
            <ac:spMk id="2" creationId="{C1E40441-2DE4-431A-A850-DFC702ADB3F6}"/>
          </ac:spMkLst>
        </pc:spChg>
        <pc:spChg chg="del">
          <ac:chgData name="Amy Zhang" userId="S::wx5zhang@uwaterloo.ca::b8d76e21-bd74-494e-a137-c2a05d867f38" providerId="AD" clId="Web-{D00724D6-E927-42DE-7990-78C923D0786E}" dt="2021-07-19T17:57:29.365" v="7245"/>
          <ac:spMkLst>
            <pc:docMk/>
            <pc:sldMk cId="3124423494" sldId="343"/>
            <ac:spMk id="3" creationId="{F62F43BB-E2DC-437A-9F64-35C0DD4BC651}"/>
          </ac:spMkLst>
        </pc:spChg>
        <pc:spChg chg="del">
          <ac:chgData name="Amy Zhang" userId="S::wx5zhang@uwaterloo.ca::b8d76e21-bd74-494e-a137-c2a05d867f38" providerId="AD" clId="Web-{D00724D6-E927-42DE-7990-78C923D0786E}" dt="2021-07-19T17:57:30.818" v="7246"/>
          <ac:spMkLst>
            <pc:docMk/>
            <pc:sldMk cId="3124423494" sldId="343"/>
            <ac:spMk id="4" creationId="{2336FEDE-9859-4560-B648-ADD31489ACC5}"/>
          </ac:spMkLst>
        </pc:spChg>
        <pc:spChg chg="del">
          <ac:chgData name="Amy Zhang" userId="S::wx5zhang@uwaterloo.ca::b8d76e21-bd74-494e-a137-c2a05d867f38" providerId="AD" clId="Web-{D00724D6-E927-42DE-7990-78C923D0786E}" dt="2021-07-19T17:57:31.990" v="7247"/>
          <ac:spMkLst>
            <pc:docMk/>
            <pc:sldMk cId="3124423494" sldId="343"/>
            <ac:spMk id="5" creationId="{298C0475-785D-45A9-A6B9-F35640F71A32}"/>
          </ac:spMkLst>
        </pc:spChg>
        <pc:spChg chg="mod">
          <ac:chgData name="Amy Zhang" userId="S::wx5zhang@uwaterloo.ca::b8d76e21-bd74-494e-a137-c2a05d867f38" providerId="AD" clId="Web-{D00724D6-E927-42DE-7990-78C923D0786E}" dt="2021-07-19T17:57:35.099" v="7248" actId="14100"/>
          <ac:spMkLst>
            <pc:docMk/>
            <pc:sldMk cId="3124423494" sldId="343"/>
            <ac:spMk id="8" creationId="{5F86FA07-8B91-45D1-A1A8-B6A75067A9B7}"/>
          </ac:spMkLst>
        </pc:spChg>
      </pc:sldChg>
      <pc:sldChg chg="addSp delSp modSp add replId addCm">
        <pc:chgData name="Amy Zhang" userId="S::wx5zhang@uwaterloo.ca::b8d76e21-bd74-494e-a137-c2a05d867f38" providerId="AD" clId="Web-{D00724D6-E927-42DE-7990-78C923D0786E}" dt="2021-07-19T19:08:12.044" v="9339"/>
        <pc:sldMkLst>
          <pc:docMk/>
          <pc:sldMk cId="2933802224" sldId="344"/>
        </pc:sldMkLst>
        <pc:graphicFrameChg chg="mod modGraphic">
          <ac:chgData name="Amy Zhang" userId="S::wx5zhang@uwaterloo.ca::b8d76e21-bd74-494e-a137-c2a05d867f38" providerId="AD" clId="Web-{D00724D6-E927-42DE-7990-78C923D0786E}" dt="2021-07-19T18:43:39.619" v="8019"/>
          <ac:graphicFrameMkLst>
            <pc:docMk/>
            <pc:sldMk cId="2933802224" sldId="344"/>
            <ac:graphicFrameMk id="2" creationId="{61EB724D-9845-484A-8F6A-A9066F90383C}"/>
          </ac:graphicFrameMkLst>
        </pc:graphicFrameChg>
        <pc:graphicFrameChg chg="add del">
          <ac:chgData name="Amy Zhang" userId="S::wx5zhang@uwaterloo.ca::b8d76e21-bd74-494e-a137-c2a05d867f38" providerId="AD" clId="Web-{D00724D6-E927-42DE-7990-78C923D0786E}" dt="2021-07-19T18:44:14.197" v="8021"/>
          <ac:graphicFrameMkLst>
            <pc:docMk/>
            <pc:sldMk cId="2933802224" sldId="344"/>
            <ac:graphicFrameMk id="3" creationId="{3659FC04-BFCC-4A48-AAC1-B1F8AB7EF8BC}"/>
          </ac:graphicFrameMkLst>
        </pc:graphicFrameChg>
        <pc:graphicFrameChg chg="add mod modGraphic">
          <ac:chgData name="Amy Zhang" userId="S::wx5zhang@uwaterloo.ca::b8d76e21-bd74-494e-a137-c2a05d867f38" providerId="AD" clId="Web-{D00724D6-E927-42DE-7990-78C923D0786E}" dt="2021-07-19T19:07:59.668" v="9338"/>
          <ac:graphicFrameMkLst>
            <pc:docMk/>
            <pc:sldMk cId="2933802224" sldId="344"/>
            <ac:graphicFrameMk id="4" creationId="{B9343752-ED3B-4D52-9DC5-D147DF578B80}"/>
          </ac:graphicFrameMkLst>
        </pc:graphicFrameChg>
      </pc:sldChg>
      <pc:sldChg chg="new del">
        <pc:chgData name="Amy Zhang" userId="S::wx5zhang@uwaterloo.ca::b8d76e21-bd74-494e-a137-c2a05d867f38" providerId="AD" clId="Web-{D00724D6-E927-42DE-7990-78C923D0786E}" dt="2021-07-19T19:15:55.393" v="10176"/>
        <pc:sldMkLst>
          <pc:docMk/>
          <pc:sldMk cId="3153364581" sldId="345"/>
        </pc:sldMkLst>
      </pc:sldChg>
      <pc:sldChg chg="addSp delSp modSp add replId">
        <pc:chgData name="Amy Zhang" userId="S::wx5zhang@uwaterloo.ca::b8d76e21-bd74-494e-a137-c2a05d867f38" providerId="AD" clId="Web-{D00724D6-E927-42DE-7990-78C923D0786E}" dt="2021-07-19T19:23:37.306" v="10571"/>
        <pc:sldMkLst>
          <pc:docMk/>
          <pc:sldMk cId="1285892921" sldId="346"/>
        </pc:sldMkLst>
        <pc:spChg chg="add mod">
          <ac:chgData name="Amy Zhang" userId="S::wx5zhang@uwaterloo.ca::b8d76e21-bd74-494e-a137-c2a05d867f38" providerId="AD" clId="Web-{D00724D6-E927-42DE-7990-78C923D0786E}" dt="2021-07-19T19:15:48.675" v="10175" actId="20577"/>
          <ac:spMkLst>
            <pc:docMk/>
            <pc:sldMk cId="1285892921" sldId="346"/>
            <ac:spMk id="3" creationId="{AE5CD60B-FFDE-4714-893A-79524A1E15B2}"/>
          </ac:spMkLst>
        </pc:spChg>
        <pc:graphicFrameChg chg="mod modGraphic">
          <ac:chgData name="Amy Zhang" userId="S::wx5zhang@uwaterloo.ca::b8d76e21-bd74-494e-a137-c2a05d867f38" providerId="AD" clId="Web-{D00724D6-E927-42DE-7990-78C923D0786E}" dt="2021-07-19T19:23:37.306" v="10571"/>
          <ac:graphicFrameMkLst>
            <pc:docMk/>
            <pc:sldMk cId="1285892921" sldId="346"/>
            <ac:graphicFrameMk id="2" creationId="{61EB724D-9845-484A-8F6A-A9066F90383C}"/>
          </ac:graphicFrameMkLst>
        </pc:graphicFrameChg>
        <pc:graphicFrameChg chg="del">
          <ac:chgData name="Amy Zhang" userId="S::wx5zhang@uwaterloo.ca::b8d76e21-bd74-494e-a137-c2a05d867f38" providerId="AD" clId="Web-{D00724D6-E927-42DE-7990-78C923D0786E}" dt="2021-07-19T19:09:02.388" v="9369"/>
          <ac:graphicFrameMkLst>
            <pc:docMk/>
            <pc:sldMk cId="1285892921" sldId="346"/>
            <ac:graphicFrameMk id="4" creationId="{B9343752-ED3B-4D52-9DC5-D147DF578B80}"/>
          </ac:graphicFrameMkLst>
        </pc:graphicFrameChg>
      </pc:sldChg>
    </pc:docChg>
  </pc:docChgLst>
  <pc:docChgLst>
    <pc:chgData name="Mackenzie Goodwin" userId="22624eb3-e11a-49f3-a8d6-49247136e712" providerId="ADAL" clId="{2B1DE117-2B5E-4D9E-BC7D-E6692264C2B8}"/>
    <pc:docChg chg="undo custSel addSld delSld modSld sldOrd">
      <pc:chgData name="Mackenzie Goodwin" userId="22624eb3-e11a-49f3-a8d6-49247136e712" providerId="ADAL" clId="{2B1DE117-2B5E-4D9E-BC7D-E6692264C2B8}" dt="2021-07-23T00:11:03.431" v="11274" actId="20577"/>
      <pc:docMkLst>
        <pc:docMk/>
      </pc:docMkLst>
      <pc:sldChg chg="addSp modSp add mod ord modTransition modNotesTx">
        <pc:chgData name="Mackenzie Goodwin" userId="22624eb3-e11a-49f3-a8d6-49247136e712" providerId="ADAL" clId="{2B1DE117-2B5E-4D9E-BC7D-E6692264C2B8}" dt="2021-07-22T23:18:14.473" v="10585" actId="20577"/>
        <pc:sldMkLst>
          <pc:docMk/>
          <pc:sldMk cId="3677968156" sldId="281"/>
        </pc:sldMkLst>
        <pc:spChg chg="mod">
          <ac:chgData name="Mackenzie Goodwin" userId="22624eb3-e11a-49f3-a8d6-49247136e712" providerId="ADAL" clId="{2B1DE117-2B5E-4D9E-BC7D-E6692264C2B8}" dt="2021-07-22T23:18:14.473" v="10585" actId="20577"/>
          <ac:spMkLst>
            <pc:docMk/>
            <pc:sldMk cId="3677968156" sldId="281"/>
            <ac:spMk id="2" creationId="{F1AC02CC-EFFF-4435-8DED-F76886DA5BC5}"/>
          </ac:spMkLst>
        </pc:spChg>
        <pc:spChg chg="mod">
          <ac:chgData name="Mackenzie Goodwin" userId="22624eb3-e11a-49f3-a8d6-49247136e712" providerId="ADAL" clId="{2B1DE117-2B5E-4D9E-BC7D-E6692264C2B8}" dt="2021-07-22T22:39:25.689" v="10543" actId="6549"/>
          <ac:spMkLst>
            <pc:docMk/>
            <pc:sldMk cId="3677968156" sldId="281"/>
            <ac:spMk id="3" creationId="{5E7C3AF2-2426-4DB1-95F6-D3A6CB995504}"/>
          </ac:spMkLst>
        </pc:spChg>
        <pc:spChg chg="add mod">
          <ac:chgData name="Mackenzie Goodwin" userId="22624eb3-e11a-49f3-a8d6-49247136e712" providerId="ADAL" clId="{2B1DE117-2B5E-4D9E-BC7D-E6692264C2B8}" dt="2021-07-22T22:00:41.334" v="10529" actId="1076"/>
          <ac:spMkLst>
            <pc:docMk/>
            <pc:sldMk cId="3677968156" sldId="281"/>
            <ac:spMk id="7" creationId="{C5C6614D-F38D-4449-A045-B0CFD74C692F}"/>
          </ac:spMkLst>
        </pc:spChg>
      </pc:sldChg>
      <pc:sldChg chg="modSp mod">
        <pc:chgData name="Mackenzie Goodwin" userId="22624eb3-e11a-49f3-a8d6-49247136e712" providerId="ADAL" clId="{2B1DE117-2B5E-4D9E-BC7D-E6692264C2B8}" dt="2021-07-21T02:31:31.332" v="2208" actId="1076"/>
        <pc:sldMkLst>
          <pc:docMk/>
          <pc:sldMk cId="1726443524" sldId="315"/>
        </pc:sldMkLst>
        <pc:graphicFrameChg chg="mod modGraphic">
          <ac:chgData name="Mackenzie Goodwin" userId="22624eb3-e11a-49f3-a8d6-49247136e712" providerId="ADAL" clId="{2B1DE117-2B5E-4D9E-BC7D-E6692264C2B8}" dt="2021-07-21T02:31:31.332" v="2208" actId="1076"/>
          <ac:graphicFrameMkLst>
            <pc:docMk/>
            <pc:sldMk cId="1726443524" sldId="315"/>
            <ac:graphicFrameMk id="2" creationId="{61EB724D-9845-484A-8F6A-A9066F90383C}"/>
          </ac:graphicFrameMkLst>
        </pc:graphicFrameChg>
      </pc:sldChg>
      <pc:sldChg chg="modSp mod">
        <pc:chgData name="Mackenzie Goodwin" userId="22624eb3-e11a-49f3-a8d6-49247136e712" providerId="ADAL" clId="{2B1DE117-2B5E-4D9E-BC7D-E6692264C2B8}" dt="2021-07-22T01:09:27.715" v="2232" actId="14100"/>
        <pc:sldMkLst>
          <pc:docMk/>
          <pc:sldMk cId="3509597979" sldId="320"/>
        </pc:sldMkLst>
        <pc:cxnChg chg="mod">
          <ac:chgData name="Mackenzie Goodwin" userId="22624eb3-e11a-49f3-a8d6-49247136e712" providerId="ADAL" clId="{2B1DE117-2B5E-4D9E-BC7D-E6692264C2B8}" dt="2021-07-22T01:09:27.715" v="2232" actId="14100"/>
          <ac:cxnSpMkLst>
            <pc:docMk/>
            <pc:sldMk cId="3509597979" sldId="320"/>
            <ac:cxnSpMk id="44" creationId="{BEDE33C8-8D75-4E47-AE31-380F22A18D29}"/>
          </ac:cxnSpMkLst>
        </pc:cxnChg>
      </pc:sldChg>
      <pc:sldChg chg="modSp del mod modCm modNotesTx">
        <pc:chgData name="Mackenzie Goodwin" userId="22624eb3-e11a-49f3-a8d6-49247136e712" providerId="ADAL" clId="{2B1DE117-2B5E-4D9E-BC7D-E6692264C2B8}" dt="2021-07-22T21:38:56.589" v="9192" actId="47"/>
        <pc:sldMkLst>
          <pc:docMk/>
          <pc:sldMk cId="3178211142" sldId="333"/>
        </pc:sldMkLst>
        <pc:graphicFrameChg chg="mod modGraphic">
          <ac:chgData name="Mackenzie Goodwin" userId="22624eb3-e11a-49f3-a8d6-49247136e712" providerId="ADAL" clId="{2B1DE117-2B5E-4D9E-BC7D-E6692264C2B8}" dt="2021-07-22T16:18:50.672" v="7155" actId="1076"/>
          <ac:graphicFrameMkLst>
            <pc:docMk/>
            <pc:sldMk cId="3178211142" sldId="333"/>
            <ac:graphicFrameMk id="2" creationId="{61EB724D-9845-484A-8F6A-A9066F90383C}"/>
          </ac:graphicFrameMkLst>
        </pc:graphicFrameChg>
      </pc:sldChg>
      <pc:sldChg chg="addSp delSp modSp mod">
        <pc:chgData name="Mackenzie Goodwin" userId="22624eb3-e11a-49f3-a8d6-49247136e712" providerId="ADAL" clId="{2B1DE117-2B5E-4D9E-BC7D-E6692264C2B8}" dt="2021-07-21T00:59:59.105" v="2195" actId="1076"/>
        <pc:sldMkLst>
          <pc:docMk/>
          <pc:sldMk cId="4220024963" sldId="334"/>
        </pc:sldMkLst>
        <pc:picChg chg="mod ord">
          <ac:chgData name="Mackenzie Goodwin" userId="22624eb3-e11a-49f3-a8d6-49247136e712" providerId="ADAL" clId="{2B1DE117-2B5E-4D9E-BC7D-E6692264C2B8}" dt="2021-07-21T00:59:59.105" v="2195" actId="1076"/>
          <ac:picMkLst>
            <pc:docMk/>
            <pc:sldMk cId="4220024963" sldId="334"/>
            <ac:picMk id="8" creationId="{EC0A7AF0-CC4B-404D-A63D-DEB0305E79F7}"/>
          </ac:picMkLst>
        </pc:picChg>
        <pc:picChg chg="del mod">
          <ac:chgData name="Mackenzie Goodwin" userId="22624eb3-e11a-49f3-a8d6-49247136e712" providerId="ADAL" clId="{2B1DE117-2B5E-4D9E-BC7D-E6692264C2B8}" dt="2021-07-21T00:58:58.157" v="2177" actId="478"/>
          <ac:picMkLst>
            <pc:docMk/>
            <pc:sldMk cId="4220024963" sldId="334"/>
            <ac:picMk id="9" creationId="{99FDB37E-97C1-45D1-9365-CEE1EE1E179C}"/>
          </ac:picMkLst>
        </pc:picChg>
        <pc:picChg chg="add del mod">
          <ac:chgData name="Mackenzie Goodwin" userId="22624eb3-e11a-49f3-a8d6-49247136e712" providerId="ADAL" clId="{2B1DE117-2B5E-4D9E-BC7D-E6692264C2B8}" dt="2021-07-21T00:59:14.155" v="2182" actId="478"/>
          <ac:picMkLst>
            <pc:docMk/>
            <pc:sldMk cId="4220024963" sldId="334"/>
            <ac:picMk id="11" creationId="{F37881F3-E435-4E18-AFF5-F18783C3BD39}"/>
          </ac:picMkLst>
        </pc:picChg>
        <pc:picChg chg="add del mod">
          <ac:chgData name="Mackenzie Goodwin" userId="22624eb3-e11a-49f3-a8d6-49247136e712" providerId="ADAL" clId="{2B1DE117-2B5E-4D9E-BC7D-E6692264C2B8}" dt="2021-07-21T00:59:41.539" v="2188" actId="478"/>
          <ac:picMkLst>
            <pc:docMk/>
            <pc:sldMk cId="4220024963" sldId="334"/>
            <ac:picMk id="13" creationId="{C7A135AB-4E49-4636-A527-C28C00581C7A}"/>
          </ac:picMkLst>
        </pc:picChg>
        <pc:picChg chg="add mod ord">
          <ac:chgData name="Mackenzie Goodwin" userId="22624eb3-e11a-49f3-a8d6-49247136e712" providerId="ADAL" clId="{2B1DE117-2B5E-4D9E-BC7D-E6692264C2B8}" dt="2021-07-21T00:59:54.756" v="2192" actId="167"/>
          <ac:picMkLst>
            <pc:docMk/>
            <pc:sldMk cId="4220024963" sldId="334"/>
            <ac:picMk id="15" creationId="{C73E5F27-DECD-48A0-A3DC-F19FAD9BF999}"/>
          </ac:picMkLst>
        </pc:picChg>
      </pc:sldChg>
      <pc:sldChg chg="modSp del mod modNotesTx">
        <pc:chgData name="Mackenzie Goodwin" userId="22624eb3-e11a-49f3-a8d6-49247136e712" providerId="ADAL" clId="{2B1DE117-2B5E-4D9E-BC7D-E6692264C2B8}" dt="2021-07-22T21:22:56.229" v="7223" actId="47"/>
        <pc:sldMkLst>
          <pc:docMk/>
          <pc:sldMk cId="3166468819" sldId="336"/>
        </pc:sldMkLst>
        <pc:graphicFrameChg chg="mod modGraphic">
          <ac:chgData name="Mackenzie Goodwin" userId="22624eb3-e11a-49f3-a8d6-49247136e712" providerId="ADAL" clId="{2B1DE117-2B5E-4D9E-BC7D-E6692264C2B8}" dt="2021-07-22T03:57:11.400" v="5648" actId="207"/>
          <ac:graphicFrameMkLst>
            <pc:docMk/>
            <pc:sldMk cId="3166468819" sldId="336"/>
            <ac:graphicFrameMk id="2" creationId="{61EB724D-9845-484A-8F6A-A9066F90383C}"/>
          </ac:graphicFrameMkLst>
        </pc:graphicFrameChg>
      </pc:sldChg>
      <pc:sldChg chg="addSp delSp modSp add del">
        <pc:chgData name="Mackenzie Goodwin" userId="22624eb3-e11a-49f3-a8d6-49247136e712" providerId="ADAL" clId="{2B1DE117-2B5E-4D9E-BC7D-E6692264C2B8}" dt="2021-07-21T18:05:01.358" v="2231" actId="47"/>
        <pc:sldMkLst>
          <pc:docMk/>
          <pc:sldMk cId="1926735715" sldId="340"/>
        </pc:sldMkLst>
        <pc:spChg chg="mod">
          <ac:chgData name="Mackenzie Goodwin" userId="22624eb3-e11a-49f3-a8d6-49247136e712" providerId="ADAL" clId="{2B1DE117-2B5E-4D9E-BC7D-E6692264C2B8}" dt="2021-07-20T05:25:54.482" v="3" actId="14100"/>
          <ac:spMkLst>
            <pc:docMk/>
            <pc:sldMk cId="1926735715" sldId="340"/>
            <ac:spMk id="2" creationId="{E76C5DB0-803E-4D60-BE9D-ABCF5203F192}"/>
          </ac:spMkLst>
        </pc:spChg>
        <pc:spChg chg="add del mod">
          <ac:chgData name="Mackenzie Goodwin" userId="22624eb3-e11a-49f3-a8d6-49247136e712" providerId="ADAL" clId="{2B1DE117-2B5E-4D9E-BC7D-E6692264C2B8}" dt="2021-07-20T05:26:06.678" v="7"/>
          <ac:spMkLst>
            <pc:docMk/>
            <pc:sldMk cId="1926735715" sldId="340"/>
            <ac:spMk id="9" creationId="{96C0FFB0-BA1E-4EFE-86E9-0265AB34CC2B}"/>
          </ac:spMkLst>
        </pc:spChg>
        <pc:picChg chg="add del mod">
          <ac:chgData name="Mackenzie Goodwin" userId="22624eb3-e11a-49f3-a8d6-49247136e712" providerId="ADAL" clId="{2B1DE117-2B5E-4D9E-BC7D-E6692264C2B8}" dt="2021-07-20T05:26:11.078" v="9" actId="478"/>
          <ac:picMkLst>
            <pc:docMk/>
            <pc:sldMk cId="1926735715" sldId="340"/>
            <ac:picMk id="1026" creationId="{2A441352-5B20-44AA-95A2-DB9D8FF9CAAA}"/>
          </ac:picMkLst>
        </pc:picChg>
      </pc:sldChg>
      <pc:sldChg chg="addSp delSp modSp del mod modClrScheme chgLayout modNotesTx">
        <pc:chgData name="Mackenzie Goodwin" userId="22624eb3-e11a-49f3-a8d6-49247136e712" providerId="ADAL" clId="{2B1DE117-2B5E-4D9E-BC7D-E6692264C2B8}" dt="2021-07-22T16:50:21.780" v="7188" actId="47"/>
        <pc:sldMkLst>
          <pc:docMk/>
          <pc:sldMk cId="2499919481" sldId="341"/>
        </pc:sldMkLst>
        <pc:spChg chg="mod">
          <ac:chgData name="Mackenzie Goodwin" userId="22624eb3-e11a-49f3-a8d6-49247136e712" providerId="ADAL" clId="{2B1DE117-2B5E-4D9E-BC7D-E6692264C2B8}" dt="2021-07-22T01:11:07.014" v="2312" actId="20577"/>
          <ac:spMkLst>
            <pc:docMk/>
            <pc:sldMk cId="2499919481" sldId="341"/>
            <ac:spMk id="2" creationId="{AC170C2A-5930-4BA0-956E-918F6685B990}"/>
          </ac:spMkLst>
        </pc:spChg>
        <pc:spChg chg="add mod">
          <ac:chgData name="Mackenzie Goodwin" userId="22624eb3-e11a-49f3-a8d6-49247136e712" providerId="ADAL" clId="{2B1DE117-2B5E-4D9E-BC7D-E6692264C2B8}" dt="2021-07-22T01:10:31.111" v="2265" actId="1076"/>
          <ac:spMkLst>
            <pc:docMk/>
            <pc:sldMk cId="2499919481" sldId="341"/>
            <ac:spMk id="3" creationId="{239DB136-5CE4-4968-94CC-85C78727EEA0}"/>
          </ac:spMkLst>
        </pc:spChg>
        <pc:spChg chg="mod">
          <ac:chgData name="Mackenzie Goodwin" userId="22624eb3-e11a-49f3-a8d6-49247136e712" providerId="ADAL" clId="{2B1DE117-2B5E-4D9E-BC7D-E6692264C2B8}" dt="2021-07-21T00:31:31.646" v="1686" actId="26606"/>
          <ac:spMkLst>
            <pc:docMk/>
            <pc:sldMk cId="2499919481" sldId="341"/>
            <ac:spMk id="6" creationId="{FA965139-1D08-44E7-96ED-1D39DF9D7433}"/>
          </ac:spMkLst>
        </pc:spChg>
        <pc:spChg chg="mod">
          <ac:chgData name="Mackenzie Goodwin" userId="22624eb3-e11a-49f3-a8d6-49247136e712" providerId="ADAL" clId="{2B1DE117-2B5E-4D9E-BC7D-E6692264C2B8}" dt="2021-07-21T00:31:31.646" v="1686" actId="26606"/>
          <ac:spMkLst>
            <pc:docMk/>
            <pc:sldMk cId="2499919481" sldId="341"/>
            <ac:spMk id="7" creationId="{BF886B17-3793-4FB0-93F2-1C399014B79D}"/>
          </ac:spMkLst>
        </pc:spChg>
        <pc:spChg chg="mod ord">
          <ac:chgData name="Mackenzie Goodwin" userId="22624eb3-e11a-49f3-a8d6-49247136e712" providerId="ADAL" clId="{2B1DE117-2B5E-4D9E-BC7D-E6692264C2B8}" dt="2021-07-21T00:31:31.646" v="1686" actId="26606"/>
          <ac:spMkLst>
            <pc:docMk/>
            <pc:sldMk cId="2499919481" sldId="341"/>
            <ac:spMk id="8" creationId="{E86327C8-FAF8-4084-A5EC-C45E26382F47}"/>
          </ac:spMkLst>
        </pc:spChg>
        <pc:spChg chg="add mod">
          <ac:chgData name="Mackenzie Goodwin" userId="22624eb3-e11a-49f3-a8d6-49247136e712" providerId="ADAL" clId="{2B1DE117-2B5E-4D9E-BC7D-E6692264C2B8}" dt="2021-07-21T00:34:32.751" v="1776" actId="1076"/>
          <ac:spMkLst>
            <pc:docMk/>
            <pc:sldMk cId="2499919481" sldId="341"/>
            <ac:spMk id="11" creationId="{BFA98881-D591-4352-AED4-99E6AC3CF160}"/>
          </ac:spMkLst>
        </pc:spChg>
        <pc:spChg chg="add mod">
          <ac:chgData name="Mackenzie Goodwin" userId="22624eb3-e11a-49f3-a8d6-49247136e712" providerId="ADAL" clId="{2B1DE117-2B5E-4D9E-BC7D-E6692264C2B8}" dt="2021-07-22T01:10:28.034" v="2264" actId="1076"/>
          <ac:spMkLst>
            <pc:docMk/>
            <pc:sldMk cId="2499919481" sldId="341"/>
            <ac:spMk id="12" creationId="{496221E8-C7AC-4440-B551-11F5844F1A4C}"/>
          </ac:spMkLst>
        </pc:spChg>
        <pc:picChg chg="add del mod ord">
          <ac:chgData name="Mackenzie Goodwin" userId="22624eb3-e11a-49f3-a8d6-49247136e712" providerId="ADAL" clId="{2B1DE117-2B5E-4D9E-BC7D-E6692264C2B8}" dt="2021-07-21T00:30:50.334" v="1556" actId="478"/>
          <ac:picMkLst>
            <pc:docMk/>
            <pc:sldMk cId="2499919481" sldId="341"/>
            <ac:picMk id="9" creationId="{019B09DF-33AB-47B4-98DA-1C7ED0FB0ED9}"/>
          </ac:picMkLst>
        </pc:picChg>
        <pc:picChg chg="add mod ord">
          <ac:chgData name="Mackenzie Goodwin" userId="22624eb3-e11a-49f3-a8d6-49247136e712" providerId="ADAL" clId="{2B1DE117-2B5E-4D9E-BC7D-E6692264C2B8}" dt="2021-07-21T00:31:49.513" v="1690" actId="1076"/>
          <ac:picMkLst>
            <pc:docMk/>
            <pc:sldMk cId="2499919481" sldId="341"/>
            <ac:picMk id="10" creationId="{2DFC486B-81D3-42AA-8901-D8B9AC67BFC3}"/>
          </ac:picMkLst>
        </pc:picChg>
        <pc:cxnChg chg="add mod">
          <ac:chgData name="Mackenzie Goodwin" userId="22624eb3-e11a-49f3-a8d6-49247136e712" providerId="ADAL" clId="{2B1DE117-2B5E-4D9E-BC7D-E6692264C2B8}" dt="2021-07-22T01:10:34.249" v="2266" actId="14100"/>
          <ac:cxnSpMkLst>
            <pc:docMk/>
            <pc:sldMk cId="2499919481" sldId="341"/>
            <ac:cxnSpMk id="5" creationId="{C9D418F0-DBD6-4FE7-BDAD-1CBD4094C55B}"/>
          </ac:cxnSpMkLst>
        </pc:cxnChg>
        <pc:cxnChg chg="add del mod">
          <ac:chgData name="Mackenzie Goodwin" userId="22624eb3-e11a-49f3-a8d6-49247136e712" providerId="ADAL" clId="{2B1DE117-2B5E-4D9E-BC7D-E6692264C2B8}" dt="2021-07-21T00:34:29.453" v="1775" actId="478"/>
          <ac:cxnSpMkLst>
            <pc:docMk/>
            <pc:sldMk cId="2499919481" sldId="341"/>
            <ac:cxnSpMk id="13" creationId="{694BA8E6-0018-4768-80A2-25EBC181AEB9}"/>
          </ac:cxnSpMkLst>
        </pc:cxnChg>
        <pc:cxnChg chg="add del mod">
          <ac:chgData name="Mackenzie Goodwin" userId="22624eb3-e11a-49f3-a8d6-49247136e712" providerId="ADAL" clId="{2B1DE117-2B5E-4D9E-BC7D-E6692264C2B8}" dt="2021-07-21T00:35:25.847" v="1779" actId="478"/>
          <ac:cxnSpMkLst>
            <pc:docMk/>
            <pc:sldMk cId="2499919481" sldId="341"/>
            <ac:cxnSpMk id="15" creationId="{91BAF3A4-9C47-4586-806A-F2EEFBF4B24A}"/>
          </ac:cxnSpMkLst>
        </pc:cxnChg>
        <pc:cxnChg chg="add mod">
          <ac:chgData name="Mackenzie Goodwin" userId="22624eb3-e11a-49f3-a8d6-49247136e712" providerId="ADAL" clId="{2B1DE117-2B5E-4D9E-BC7D-E6692264C2B8}" dt="2021-07-21T00:36:17.293" v="1791" actId="1582"/>
          <ac:cxnSpMkLst>
            <pc:docMk/>
            <pc:sldMk cId="2499919481" sldId="341"/>
            <ac:cxnSpMk id="16" creationId="{8DB1A639-E9ED-4DF2-8342-27F4B5E4D87A}"/>
          </ac:cxnSpMkLst>
        </pc:cxnChg>
        <pc:cxnChg chg="add mod">
          <ac:chgData name="Mackenzie Goodwin" userId="22624eb3-e11a-49f3-a8d6-49247136e712" providerId="ADAL" clId="{2B1DE117-2B5E-4D9E-BC7D-E6692264C2B8}" dt="2021-07-22T01:10:36.988" v="2267" actId="14100"/>
          <ac:cxnSpMkLst>
            <pc:docMk/>
            <pc:sldMk cId="2499919481" sldId="341"/>
            <ac:cxnSpMk id="18" creationId="{DADC8153-B94A-418F-9DC7-411FF357B611}"/>
          </ac:cxnSpMkLst>
        </pc:cxnChg>
        <pc:cxnChg chg="add del">
          <ac:chgData name="Mackenzie Goodwin" userId="22624eb3-e11a-49f3-a8d6-49247136e712" providerId="ADAL" clId="{2B1DE117-2B5E-4D9E-BC7D-E6692264C2B8}" dt="2021-07-21T00:38:51.584" v="1794" actId="478"/>
          <ac:cxnSpMkLst>
            <pc:docMk/>
            <pc:sldMk cId="2499919481" sldId="341"/>
            <ac:cxnSpMk id="21" creationId="{05A609BA-CF01-42A0-BB35-BC7C25555DBF}"/>
          </ac:cxnSpMkLst>
        </pc:cxnChg>
      </pc:sldChg>
      <pc:sldChg chg="addSp delSp modSp add mod modNotesTx">
        <pc:chgData name="Mackenzie Goodwin" userId="22624eb3-e11a-49f3-a8d6-49247136e712" providerId="ADAL" clId="{2B1DE117-2B5E-4D9E-BC7D-E6692264C2B8}" dt="2021-07-22T21:57:07.174" v="10509" actId="1076"/>
        <pc:sldMkLst>
          <pc:docMk/>
          <pc:sldMk cId="200424990" sldId="347"/>
        </pc:sldMkLst>
        <pc:spChg chg="add mod">
          <ac:chgData name="Mackenzie Goodwin" userId="22624eb3-e11a-49f3-a8d6-49247136e712" providerId="ADAL" clId="{2B1DE117-2B5E-4D9E-BC7D-E6692264C2B8}" dt="2021-07-22T21:57:04.055" v="10508" actId="20577"/>
          <ac:spMkLst>
            <pc:docMk/>
            <pc:sldMk cId="200424990" sldId="347"/>
            <ac:spMk id="2" creationId="{98E9744A-8C96-418B-BA60-436E0B67F809}"/>
          </ac:spMkLst>
        </pc:spChg>
        <pc:spChg chg="del">
          <ac:chgData name="Mackenzie Goodwin" userId="22624eb3-e11a-49f3-a8d6-49247136e712" providerId="ADAL" clId="{2B1DE117-2B5E-4D9E-BC7D-E6692264C2B8}" dt="2021-07-20T05:26:17.165" v="11" actId="478"/>
          <ac:spMkLst>
            <pc:docMk/>
            <pc:sldMk cId="200424990" sldId="347"/>
            <ac:spMk id="2" creationId="{E76C5DB0-803E-4D60-BE9D-ABCF5203F192}"/>
          </ac:spMkLst>
        </pc:spChg>
        <pc:spChg chg="add mod">
          <ac:chgData name="Mackenzie Goodwin" userId="22624eb3-e11a-49f3-a8d6-49247136e712" providerId="ADAL" clId="{2B1DE117-2B5E-4D9E-BC7D-E6692264C2B8}" dt="2021-07-22T21:32:57.017" v="8165" actId="20577"/>
          <ac:spMkLst>
            <pc:docMk/>
            <pc:sldMk cId="200424990" sldId="347"/>
            <ac:spMk id="4" creationId="{AB96CFCE-4D70-4D1A-9C34-382FAB05B7FA}"/>
          </ac:spMkLst>
        </pc:spChg>
        <pc:spChg chg="add mod">
          <ac:chgData name="Mackenzie Goodwin" userId="22624eb3-e11a-49f3-a8d6-49247136e712" providerId="ADAL" clId="{2B1DE117-2B5E-4D9E-BC7D-E6692264C2B8}" dt="2021-07-22T16:08:35.714" v="7036" actId="20577"/>
          <ac:spMkLst>
            <pc:docMk/>
            <pc:sldMk cId="200424990" sldId="347"/>
            <ac:spMk id="9" creationId="{219D3A1E-6D86-45B3-84E6-16FECF7C7ECC}"/>
          </ac:spMkLst>
        </pc:spChg>
        <pc:spChg chg="add mod">
          <ac:chgData name="Mackenzie Goodwin" userId="22624eb3-e11a-49f3-a8d6-49247136e712" providerId="ADAL" clId="{2B1DE117-2B5E-4D9E-BC7D-E6692264C2B8}" dt="2021-07-22T16:09:23.350" v="7082" actId="20577"/>
          <ac:spMkLst>
            <pc:docMk/>
            <pc:sldMk cId="200424990" sldId="347"/>
            <ac:spMk id="10" creationId="{9D87DFCB-00F1-460D-83E5-ACBDEBA244B4}"/>
          </ac:spMkLst>
        </pc:spChg>
        <pc:spChg chg="add mod">
          <ac:chgData name="Mackenzie Goodwin" userId="22624eb3-e11a-49f3-a8d6-49247136e712" providerId="ADAL" clId="{2B1DE117-2B5E-4D9E-BC7D-E6692264C2B8}" dt="2021-07-22T21:57:07.174" v="10509" actId="1076"/>
          <ac:spMkLst>
            <pc:docMk/>
            <pc:sldMk cId="200424990" sldId="347"/>
            <ac:spMk id="11" creationId="{4C0EC048-37DB-4D12-8C83-8C0B7B3FC7D9}"/>
          </ac:spMkLst>
        </pc:spChg>
        <pc:picChg chg="mod">
          <ac:chgData name="Mackenzie Goodwin" userId="22624eb3-e11a-49f3-a8d6-49247136e712" providerId="ADAL" clId="{2B1DE117-2B5E-4D9E-BC7D-E6692264C2B8}" dt="2021-07-22T16:08:03.419" v="7005" actId="1076"/>
          <ac:picMkLst>
            <pc:docMk/>
            <pc:sldMk cId="200424990" sldId="347"/>
            <ac:picMk id="1026" creationId="{2A441352-5B20-44AA-95A2-DB9D8FF9CAAA}"/>
          </ac:picMkLst>
        </pc:picChg>
        <pc:picChg chg="add del mod">
          <ac:chgData name="Mackenzie Goodwin" userId="22624eb3-e11a-49f3-a8d6-49247136e712" providerId="ADAL" clId="{2B1DE117-2B5E-4D9E-BC7D-E6692264C2B8}" dt="2021-07-21T00:18:52.012" v="990" actId="478"/>
          <ac:picMkLst>
            <pc:docMk/>
            <pc:sldMk cId="200424990" sldId="347"/>
            <ac:picMk id="2050" creationId="{657E6BDE-2972-49A7-88A5-91C0E86C03D0}"/>
          </ac:picMkLst>
        </pc:picChg>
        <pc:picChg chg="add mod">
          <ac:chgData name="Mackenzie Goodwin" userId="22624eb3-e11a-49f3-a8d6-49247136e712" providerId="ADAL" clId="{2B1DE117-2B5E-4D9E-BC7D-E6692264C2B8}" dt="2021-07-22T16:08:37.749" v="7037" actId="1076"/>
          <ac:picMkLst>
            <pc:docMk/>
            <pc:sldMk cId="200424990" sldId="347"/>
            <ac:picMk id="2052" creationId="{D382D0BA-6563-4F1C-9364-5F2AC9575F37}"/>
          </ac:picMkLst>
        </pc:picChg>
        <pc:picChg chg="add del mod">
          <ac:chgData name="Mackenzie Goodwin" userId="22624eb3-e11a-49f3-a8d6-49247136e712" providerId="ADAL" clId="{2B1DE117-2B5E-4D9E-BC7D-E6692264C2B8}" dt="2021-07-20T05:40:45.595" v="631"/>
          <ac:picMkLst>
            <pc:docMk/>
            <pc:sldMk cId="200424990" sldId="347"/>
            <ac:picMk id="2054" creationId="{E0FAD60B-EFDF-4F58-877A-E942839403CA}"/>
          </ac:picMkLst>
        </pc:picChg>
      </pc:sldChg>
      <pc:sldChg chg="modSp mod">
        <pc:chgData name="Mackenzie Goodwin" userId="22624eb3-e11a-49f3-a8d6-49247136e712" providerId="ADAL" clId="{2B1DE117-2B5E-4D9E-BC7D-E6692264C2B8}" dt="2021-07-21T18:04:53.152" v="2229" actId="20577"/>
        <pc:sldMkLst>
          <pc:docMk/>
          <pc:sldMk cId="654814924" sldId="349"/>
        </pc:sldMkLst>
        <pc:spChg chg="mod">
          <ac:chgData name="Mackenzie Goodwin" userId="22624eb3-e11a-49f3-a8d6-49247136e712" providerId="ADAL" clId="{2B1DE117-2B5E-4D9E-BC7D-E6692264C2B8}" dt="2021-07-21T18:04:53.152" v="2229" actId="20577"/>
          <ac:spMkLst>
            <pc:docMk/>
            <pc:sldMk cId="654814924" sldId="349"/>
            <ac:spMk id="2" creationId="{1C3D9E4A-2314-45C5-9C2A-0086200ADB7A}"/>
          </ac:spMkLst>
        </pc:spChg>
      </pc:sldChg>
      <pc:sldChg chg="addSp delSp modSp add mod modNotesTx">
        <pc:chgData name="Mackenzie Goodwin" userId="22624eb3-e11a-49f3-a8d6-49247136e712" providerId="ADAL" clId="{2B1DE117-2B5E-4D9E-BC7D-E6692264C2B8}" dt="2021-07-22T21:57:24.070" v="10516" actId="1076"/>
        <pc:sldMkLst>
          <pc:docMk/>
          <pc:sldMk cId="1750749691" sldId="352"/>
        </pc:sldMkLst>
        <pc:spChg chg="mod">
          <ac:chgData name="Mackenzie Goodwin" userId="22624eb3-e11a-49f3-a8d6-49247136e712" providerId="ADAL" clId="{2B1DE117-2B5E-4D9E-BC7D-E6692264C2B8}" dt="2021-07-22T02:11:10.761" v="2396" actId="1076"/>
          <ac:spMkLst>
            <pc:docMk/>
            <pc:sldMk cId="1750749691" sldId="352"/>
            <ac:spMk id="3" creationId="{239DB136-5CE4-4968-94CC-85C78727EEA0}"/>
          </ac:spMkLst>
        </pc:spChg>
        <pc:spChg chg="mod">
          <ac:chgData name="Mackenzie Goodwin" userId="22624eb3-e11a-49f3-a8d6-49247136e712" providerId="ADAL" clId="{2B1DE117-2B5E-4D9E-BC7D-E6692264C2B8}" dt="2021-07-22T03:56:36.403" v="5626" actId="20577"/>
          <ac:spMkLst>
            <pc:docMk/>
            <pc:sldMk cId="1750749691" sldId="352"/>
            <ac:spMk id="8" creationId="{E86327C8-FAF8-4084-A5EC-C45E26382F47}"/>
          </ac:spMkLst>
        </pc:spChg>
        <pc:spChg chg="mod">
          <ac:chgData name="Mackenzie Goodwin" userId="22624eb3-e11a-49f3-a8d6-49247136e712" providerId="ADAL" clId="{2B1DE117-2B5E-4D9E-BC7D-E6692264C2B8}" dt="2021-07-22T02:11:16.046" v="2398" actId="1076"/>
          <ac:spMkLst>
            <pc:docMk/>
            <pc:sldMk cId="1750749691" sldId="352"/>
            <ac:spMk id="12" creationId="{496221E8-C7AC-4440-B551-11F5844F1A4C}"/>
          </ac:spMkLst>
        </pc:spChg>
        <pc:spChg chg="add mod">
          <ac:chgData name="Mackenzie Goodwin" userId="22624eb3-e11a-49f3-a8d6-49247136e712" providerId="ADAL" clId="{2B1DE117-2B5E-4D9E-BC7D-E6692264C2B8}" dt="2021-07-22T21:57:24.070" v="10516" actId="1076"/>
          <ac:spMkLst>
            <pc:docMk/>
            <pc:sldMk cId="1750749691" sldId="352"/>
            <ac:spMk id="17" creationId="{B1ED23E8-05CA-40FC-BC47-1CD82E817531}"/>
          </ac:spMkLst>
        </pc:spChg>
        <pc:spChg chg="add mod">
          <ac:chgData name="Mackenzie Goodwin" userId="22624eb3-e11a-49f3-a8d6-49247136e712" providerId="ADAL" clId="{2B1DE117-2B5E-4D9E-BC7D-E6692264C2B8}" dt="2021-07-22T16:47:39.622" v="7186" actId="1076"/>
          <ac:spMkLst>
            <pc:docMk/>
            <pc:sldMk cId="1750749691" sldId="352"/>
            <ac:spMk id="19" creationId="{89ABAD64-BDED-4753-B645-ECCEB9734D82}"/>
          </ac:spMkLst>
        </pc:spChg>
        <pc:picChg chg="add del mod">
          <ac:chgData name="Mackenzie Goodwin" userId="22624eb3-e11a-49f3-a8d6-49247136e712" providerId="ADAL" clId="{2B1DE117-2B5E-4D9E-BC7D-E6692264C2B8}" dt="2021-07-22T16:46:48.702" v="7170" actId="478"/>
          <ac:picMkLst>
            <pc:docMk/>
            <pc:sldMk cId="1750749691" sldId="352"/>
            <ac:picMk id="9" creationId="{97D8F013-6308-4421-AD81-95C68A62EABE}"/>
          </ac:picMkLst>
        </pc:picChg>
        <pc:picChg chg="mod">
          <ac:chgData name="Mackenzie Goodwin" userId="22624eb3-e11a-49f3-a8d6-49247136e712" providerId="ADAL" clId="{2B1DE117-2B5E-4D9E-BC7D-E6692264C2B8}" dt="2021-07-22T02:10:56.212" v="2391" actId="1076"/>
          <ac:picMkLst>
            <pc:docMk/>
            <pc:sldMk cId="1750749691" sldId="352"/>
            <ac:picMk id="10" creationId="{2DFC486B-81D3-42AA-8901-D8B9AC67BFC3}"/>
          </ac:picMkLst>
        </pc:picChg>
        <pc:picChg chg="add mod ord">
          <ac:chgData name="Mackenzie Goodwin" userId="22624eb3-e11a-49f3-a8d6-49247136e712" providerId="ADAL" clId="{2B1DE117-2B5E-4D9E-BC7D-E6692264C2B8}" dt="2021-07-22T21:57:21.637" v="10515" actId="1076"/>
          <ac:picMkLst>
            <pc:docMk/>
            <pc:sldMk cId="1750749691" sldId="352"/>
            <ac:picMk id="14" creationId="{C47B5119-4184-4A93-9EEA-C119FB623451}"/>
          </ac:picMkLst>
        </pc:picChg>
        <pc:picChg chg="add del mod">
          <ac:chgData name="Mackenzie Goodwin" userId="22624eb3-e11a-49f3-a8d6-49247136e712" providerId="ADAL" clId="{2B1DE117-2B5E-4D9E-BC7D-E6692264C2B8}" dt="2021-07-22T16:45:57.721" v="7156" actId="478"/>
          <ac:picMkLst>
            <pc:docMk/>
            <pc:sldMk cId="1750749691" sldId="352"/>
            <ac:picMk id="17" creationId="{EC65D3E5-5869-4700-BC4A-183B4F7C6EC5}"/>
          </ac:picMkLst>
        </pc:picChg>
        <pc:picChg chg="add del mod">
          <ac:chgData name="Mackenzie Goodwin" userId="22624eb3-e11a-49f3-a8d6-49247136e712" providerId="ADAL" clId="{2B1DE117-2B5E-4D9E-BC7D-E6692264C2B8}" dt="2021-07-22T16:46:35.097" v="7166"/>
          <ac:picMkLst>
            <pc:docMk/>
            <pc:sldMk cId="1750749691" sldId="352"/>
            <ac:picMk id="1026" creationId="{8AC487EE-A1C6-414D-B020-20DC66524049}"/>
          </ac:picMkLst>
        </pc:picChg>
        <pc:cxnChg chg="mod">
          <ac:chgData name="Mackenzie Goodwin" userId="22624eb3-e11a-49f3-a8d6-49247136e712" providerId="ADAL" clId="{2B1DE117-2B5E-4D9E-BC7D-E6692264C2B8}" dt="2021-07-22T02:11:13.749" v="2397" actId="14100"/>
          <ac:cxnSpMkLst>
            <pc:docMk/>
            <pc:sldMk cId="1750749691" sldId="352"/>
            <ac:cxnSpMk id="5" creationId="{C9D418F0-DBD6-4FE7-BDAD-1CBD4094C55B}"/>
          </ac:cxnSpMkLst>
        </pc:cxnChg>
        <pc:cxnChg chg="mod">
          <ac:chgData name="Mackenzie Goodwin" userId="22624eb3-e11a-49f3-a8d6-49247136e712" providerId="ADAL" clId="{2B1DE117-2B5E-4D9E-BC7D-E6692264C2B8}" dt="2021-07-22T02:11:00.645" v="2392" actId="14100"/>
          <ac:cxnSpMkLst>
            <pc:docMk/>
            <pc:sldMk cId="1750749691" sldId="352"/>
            <ac:cxnSpMk id="16" creationId="{8DB1A639-E9ED-4DF2-8342-27F4B5E4D87A}"/>
          </ac:cxnSpMkLst>
        </pc:cxnChg>
        <pc:cxnChg chg="mod">
          <ac:chgData name="Mackenzie Goodwin" userId="22624eb3-e11a-49f3-a8d6-49247136e712" providerId="ADAL" clId="{2B1DE117-2B5E-4D9E-BC7D-E6692264C2B8}" dt="2021-07-22T02:11:20.017" v="2400" actId="14100"/>
          <ac:cxnSpMkLst>
            <pc:docMk/>
            <pc:sldMk cId="1750749691" sldId="352"/>
            <ac:cxnSpMk id="18" creationId="{DADC8153-B94A-418F-9DC7-411FF357B611}"/>
          </ac:cxnSpMkLst>
        </pc:cxnChg>
        <pc:cxnChg chg="add mod">
          <ac:chgData name="Mackenzie Goodwin" userId="22624eb3-e11a-49f3-a8d6-49247136e712" providerId="ADAL" clId="{2B1DE117-2B5E-4D9E-BC7D-E6692264C2B8}" dt="2021-07-22T16:47:41.976" v="7187" actId="14100"/>
          <ac:cxnSpMkLst>
            <pc:docMk/>
            <pc:sldMk cId="1750749691" sldId="352"/>
            <ac:cxnSpMk id="20" creationId="{656BBFBC-32F7-4633-9C31-2040E0A47E62}"/>
          </ac:cxnSpMkLst>
        </pc:cxnChg>
      </pc:sldChg>
      <pc:sldChg chg="delSp modSp new mod">
        <pc:chgData name="Mackenzie Goodwin" userId="22624eb3-e11a-49f3-a8d6-49247136e712" providerId="ADAL" clId="{2B1DE117-2B5E-4D9E-BC7D-E6692264C2B8}" dt="2021-07-22T16:09:46.064" v="7115" actId="1076"/>
        <pc:sldMkLst>
          <pc:docMk/>
          <pc:sldMk cId="3396620317" sldId="354"/>
        </pc:sldMkLst>
        <pc:spChg chg="mod">
          <ac:chgData name="Mackenzie Goodwin" userId="22624eb3-e11a-49f3-a8d6-49247136e712" providerId="ADAL" clId="{2B1DE117-2B5E-4D9E-BC7D-E6692264C2B8}" dt="2021-07-22T16:09:46.064" v="7115" actId="1076"/>
          <ac:spMkLst>
            <pc:docMk/>
            <pc:sldMk cId="3396620317" sldId="354"/>
            <ac:spMk id="2" creationId="{18B8B8E7-1CD6-4922-A5DE-58566DFB0E04}"/>
          </ac:spMkLst>
        </pc:spChg>
        <pc:spChg chg="del">
          <ac:chgData name="Mackenzie Goodwin" userId="22624eb3-e11a-49f3-a8d6-49247136e712" providerId="ADAL" clId="{2B1DE117-2B5E-4D9E-BC7D-E6692264C2B8}" dt="2021-07-22T16:09:39.897" v="7113" actId="478"/>
          <ac:spMkLst>
            <pc:docMk/>
            <pc:sldMk cId="3396620317" sldId="354"/>
            <ac:spMk id="3" creationId="{D2DA1AD1-1F50-4768-80B3-AA00604D82F0}"/>
          </ac:spMkLst>
        </pc:spChg>
      </pc:sldChg>
      <pc:sldChg chg="modSp mod">
        <pc:chgData name="Mackenzie Goodwin" userId="22624eb3-e11a-49f3-a8d6-49247136e712" providerId="ADAL" clId="{2B1DE117-2B5E-4D9E-BC7D-E6692264C2B8}" dt="2021-07-22T22:00:18.375" v="10524" actId="20577"/>
        <pc:sldMkLst>
          <pc:docMk/>
          <pc:sldMk cId="2123771392" sldId="356"/>
        </pc:sldMkLst>
        <pc:spChg chg="mod">
          <ac:chgData name="Mackenzie Goodwin" userId="22624eb3-e11a-49f3-a8d6-49247136e712" providerId="ADAL" clId="{2B1DE117-2B5E-4D9E-BC7D-E6692264C2B8}" dt="2021-07-22T22:00:18.375" v="10524" actId="20577"/>
          <ac:spMkLst>
            <pc:docMk/>
            <pc:sldMk cId="2123771392" sldId="356"/>
            <ac:spMk id="2" creationId="{2C91694C-E969-41D0-A7A9-CFA99F54FEDE}"/>
          </ac:spMkLst>
        </pc:spChg>
      </pc:sldChg>
      <pc:sldChg chg="modSp mod modNotesTx">
        <pc:chgData name="Mackenzie Goodwin" userId="22624eb3-e11a-49f3-a8d6-49247136e712" providerId="ADAL" clId="{2B1DE117-2B5E-4D9E-BC7D-E6692264C2B8}" dt="2021-07-22T21:50:24.529" v="10445" actId="2165"/>
        <pc:sldMkLst>
          <pc:docMk/>
          <pc:sldMk cId="2181757787" sldId="358"/>
        </pc:sldMkLst>
        <pc:graphicFrameChg chg="mod modGraphic">
          <ac:chgData name="Mackenzie Goodwin" userId="22624eb3-e11a-49f3-a8d6-49247136e712" providerId="ADAL" clId="{2B1DE117-2B5E-4D9E-BC7D-E6692264C2B8}" dt="2021-07-22T21:50:24.529" v="10445" actId="2165"/>
          <ac:graphicFrameMkLst>
            <pc:docMk/>
            <pc:sldMk cId="2181757787" sldId="358"/>
            <ac:graphicFrameMk id="11" creationId="{DB904C95-0752-49A9-AC4F-D5740D6C9461}"/>
          </ac:graphicFrameMkLst>
        </pc:graphicFrameChg>
      </pc:sldChg>
      <pc:sldChg chg="modSp mod modNotesTx">
        <pc:chgData name="Mackenzie Goodwin" userId="22624eb3-e11a-49f3-a8d6-49247136e712" providerId="ADAL" clId="{2B1DE117-2B5E-4D9E-BC7D-E6692264C2B8}" dt="2021-07-22T21:50:40.074" v="10447" actId="2165"/>
        <pc:sldMkLst>
          <pc:docMk/>
          <pc:sldMk cId="1543365348" sldId="359"/>
        </pc:sldMkLst>
        <pc:graphicFrameChg chg="mod modGraphic">
          <ac:chgData name="Mackenzie Goodwin" userId="22624eb3-e11a-49f3-a8d6-49247136e712" providerId="ADAL" clId="{2B1DE117-2B5E-4D9E-BC7D-E6692264C2B8}" dt="2021-07-22T21:50:40.074" v="10447" actId="2165"/>
          <ac:graphicFrameMkLst>
            <pc:docMk/>
            <pc:sldMk cId="1543365348" sldId="359"/>
            <ac:graphicFrameMk id="11" creationId="{DB904C95-0752-49A9-AC4F-D5740D6C9461}"/>
          </ac:graphicFrameMkLst>
        </pc:graphicFrameChg>
      </pc:sldChg>
      <pc:sldChg chg="modSp mod modNotesTx">
        <pc:chgData name="Mackenzie Goodwin" userId="22624eb3-e11a-49f3-a8d6-49247136e712" providerId="ADAL" clId="{2B1DE117-2B5E-4D9E-BC7D-E6692264C2B8}" dt="2021-07-22T21:50:31.100" v="10446" actId="2165"/>
        <pc:sldMkLst>
          <pc:docMk/>
          <pc:sldMk cId="3528268965" sldId="361"/>
        </pc:sldMkLst>
        <pc:graphicFrameChg chg="mod modGraphic">
          <ac:chgData name="Mackenzie Goodwin" userId="22624eb3-e11a-49f3-a8d6-49247136e712" providerId="ADAL" clId="{2B1DE117-2B5E-4D9E-BC7D-E6692264C2B8}" dt="2021-07-22T21:50:31.100" v="10446" actId="2165"/>
          <ac:graphicFrameMkLst>
            <pc:docMk/>
            <pc:sldMk cId="3528268965" sldId="361"/>
            <ac:graphicFrameMk id="11" creationId="{DB904C95-0752-49A9-AC4F-D5740D6C9461}"/>
          </ac:graphicFrameMkLst>
        </pc:graphicFrameChg>
      </pc:sldChg>
      <pc:sldChg chg="addSp delSp modSp new mod modClrScheme chgLayout">
        <pc:chgData name="Mackenzie Goodwin" userId="22624eb3-e11a-49f3-a8d6-49247136e712" providerId="ADAL" clId="{2B1DE117-2B5E-4D9E-BC7D-E6692264C2B8}" dt="2021-07-23T00:11:03.431" v="11274" actId="20577"/>
        <pc:sldMkLst>
          <pc:docMk/>
          <pc:sldMk cId="743631792" sldId="365"/>
        </pc:sldMkLst>
        <pc:spChg chg="del mod">
          <ac:chgData name="Mackenzie Goodwin" userId="22624eb3-e11a-49f3-a8d6-49247136e712" providerId="ADAL" clId="{2B1DE117-2B5E-4D9E-BC7D-E6692264C2B8}" dt="2021-07-22T23:29:44.161" v="10631" actId="26606"/>
          <ac:spMkLst>
            <pc:docMk/>
            <pc:sldMk cId="743631792" sldId="365"/>
            <ac:spMk id="2" creationId="{3EB5653D-3749-4FD6-9527-ABA633C8E40A}"/>
          </ac:spMkLst>
        </pc:spChg>
        <pc:spChg chg="del">
          <ac:chgData name="Mackenzie Goodwin" userId="22624eb3-e11a-49f3-a8d6-49247136e712" providerId="ADAL" clId="{2B1DE117-2B5E-4D9E-BC7D-E6692264C2B8}" dt="2021-07-22T23:18:42.531" v="10606" actId="478"/>
          <ac:spMkLst>
            <pc:docMk/>
            <pc:sldMk cId="743631792" sldId="365"/>
            <ac:spMk id="3" creationId="{BD746D8A-DE81-4A82-AC4A-56584650BAF2}"/>
          </ac:spMkLst>
        </pc:spChg>
        <pc:spChg chg="del">
          <ac:chgData name="Mackenzie Goodwin" userId="22624eb3-e11a-49f3-a8d6-49247136e712" providerId="ADAL" clId="{2B1DE117-2B5E-4D9E-BC7D-E6692264C2B8}" dt="2021-07-22T23:18:43.287" v="10607" actId="478"/>
          <ac:spMkLst>
            <pc:docMk/>
            <pc:sldMk cId="743631792" sldId="365"/>
            <ac:spMk id="4" creationId="{23AC65D7-5DCE-484F-9E91-04BE17C1CDB8}"/>
          </ac:spMkLst>
        </pc:spChg>
        <pc:spChg chg="del">
          <ac:chgData name="Mackenzie Goodwin" userId="22624eb3-e11a-49f3-a8d6-49247136e712" providerId="ADAL" clId="{2B1DE117-2B5E-4D9E-BC7D-E6692264C2B8}" dt="2021-07-22T23:18:44.227" v="10608" actId="478"/>
          <ac:spMkLst>
            <pc:docMk/>
            <pc:sldMk cId="743631792" sldId="365"/>
            <ac:spMk id="5" creationId="{A9EA8BAF-5C86-4DB2-8B63-4CBEDAA251F6}"/>
          </ac:spMkLst>
        </pc:spChg>
        <pc:spChg chg="mod ord">
          <ac:chgData name="Mackenzie Goodwin" userId="22624eb3-e11a-49f3-a8d6-49247136e712" providerId="ADAL" clId="{2B1DE117-2B5E-4D9E-BC7D-E6692264C2B8}" dt="2021-07-22T23:29:44.161" v="10631" actId="26606"/>
          <ac:spMkLst>
            <pc:docMk/>
            <pc:sldMk cId="743631792" sldId="365"/>
            <ac:spMk id="6" creationId="{69B2AB10-3A51-419B-8DA0-287A0A66571D}"/>
          </ac:spMkLst>
        </pc:spChg>
        <pc:spChg chg="mod ord">
          <ac:chgData name="Mackenzie Goodwin" userId="22624eb3-e11a-49f3-a8d6-49247136e712" providerId="ADAL" clId="{2B1DE117-2B5E-4D9E-BC7D-E6692264C2B8}" dt="2021-07-22T23:29:44.161" v="10631" actId="26606"/>
          <ac:spMkLst>
            <pc:docMk/>
            <pc:sldMk cId="743631792" sldId="365"/>
            <ac:spMk id="7" creationId="{A54BCA4D-BC3E-416B-89D9-41DE8E3BB603}"/>
          </ac:spMkLst>
        </pc:spChg>
        <pc:spChg chg="mod">
          <ac:chgData name="Mackenzie Goodwin" userId="22624eb3-e11a-49f3-a8d6-49247136e712" providerId="ADAL" clId="{2B1DE117-2B5E-4D9E-BC7D-E6692264C2B8}" dt="2021-07-22T23:29:44.161" v="10631" actId="26606"/>
          <ac:spMkLst>
            <pc:docMk/>
            <pc:sldMk cId="743631792" sldId="365"/>
            <ac:spMk id="8" creationId="{C5889F34-A0E0-404F-925A-54E09A7BB85A}"/>
          </ac:spMkLst>
        </pc:spChg>
        <pc:spChg chg="add mod">
          <ac:chgData name="Mackenzie Goodwin" userId="22624eb3-e11a-49f3-a8d6-49247136e712" providerId="ADAL" clId="{2B1DE117-2B5E-4D9E-BC7D-E6692264C2B8}" dt="2021-07-23T00:10:48.553" v="11249" actId="1076"/>
          <ac:spMkLst>
            <pc:docMk/>
            <pc:sldMk cId="743631792" sldId="365"/>
            <ac:spMk id="11" creationId="{A805108A-3411-41D4-8D6B-F5B19C64C11E}"/>
          </ac:spMkLst>
        </pc:spChg>
        <pc:spChg chg="add mod">
          <ac:chgData name="Mackenzie Goodwin" userId="22624eb3-e11a-49f3-a8d6-49247136e712" providerId="ADAL" clId="{2B1DE117-2B5E-4D9E-BC7D-E6692264C2B8}" dt="2021-07-23T00:11:03.431" v="11274" actId="20577"/>
          <ac:spMkLst>
            <pc:docMk/>
            <pc:sldMk cId="743631792" sldId="365"/>
            <ac:spMk id="12" creationId="{39A98F7D-51E6-43BD-9873-2D71C9B8CC33}"/>
          </ac:spMkLst>
        </pc:spChg>
        <pc:spChg chg="add mod">
          <ac:chgData name="Mackenzie Goodwin" userId="22624eb3-e11a-49f3-a8d6-49247136e712" providerId="ADAL" clId="{2B1DE117-2B5E-4D9E-BC7D-E6692264C2B8}" dt="2021-07-23T00:02:31.604" v="11244" actId="20577"/>
          <ac:spMkLst>
            <pc:docMk/>
            <pc:sldMk cId="743631792" sldId="365"/>
            <ac:spMk id="14" creationId="{A459706B-CDA6-464B-B1DE-A4044B0950DE}"/>
          </ac:spMkLst>
        </pc:spChg>
        <pc:picChg chg="add mod">
          <ac:chgData name="Mackenzie Goodwin" userId="22624eb3-e11a-49f3-a8d6-49247136e712" providerId="ADAL" clId="{2B1DE117-2B5E-4D9E-BC7D-E6692264C2B8}" dt="2021-07-23T00:10:36.392" v="11247" actId="14100"/>
          <ac:picMkLst>
            <pc:docMk/>
            <pc:sldMk cId="743631792" sldId="365"/>
            <ac:picMk id="9" creationId="{C9BC3473-0552-475F-A1BF-7D61CBA68E87}"/>
          </ac:picMkLst>
        </pc:picChg>
      </pc:sldChg>
      <pc:sldChg chg="modSp new del mod">
        <pc:chgData name="Mackenzie Goodwin" userId="22624eb3-e11a-49f3-a8d6-49247136e712" providerId="ADAL" clId="{2B1DE117-2B5E-4D9E-BC7D-E6692264C2B8}" dt="2021-07-22T21:33:23.218" v="8166" actId="47"/>
        <pc:sldMkLst>
          <pc:docMk/>
          <pc:sldMk cId="2966869930" sldId="365"/>
        </pc:sldMkLst>
        <pc:spChg chg="mod">
          <ac:chgData name="Mackenzie Goodwin" userId="22624eb3-e11a-49f3-a8d6-49247136e712" providerId="ADAL" clId="{2B1DE117-2B5E-4D9E-BC7D-E6692264C2B8}" dt="2021-07-22T21:25:20.646" v="7378" actId="20577"/>
          <ac:spMkLst>
            <pc:docMk/>
            <pc:sldMk cId="2966869930" sldId="365"/>
            <ac:spMk id="8" creationId="{B21A41C4-A7E4-4639-8387-B9B58722C8E1}"/>
          </ac:spMkLst>
        </pc:spChg>
      </pc:sldChg>
    </pc:docChg>
  </pc:docChgLst>
  <pc:docChgLst>
    <pc:chgData name="Mackenzie Goodwin" userId="22624eb3-e11a-49f3-a8d6-49247136e712" providerId="ADAL" clId="{A6C39ECE-DEF4-45FE-A89A-734EDD0DE669}"/>
    <pc:docChg chg="undo custSel addSld delSld modSld sldOrd">
      <pc:chgData name="Mackenzie Goodwin" userId="22624eb3-e11a-49f3-a8d6-49247136e712" providerId="ADAL" clId="{A6C39ECE-DEF4-45FE-A89A-734EDD0DE669}" dt="2021-08-10T18:12:44.943" v="931" actId="1076"/>
      <pc:docMkLst>
        <pc:docMk/>
      </pc:docMkLst>
      <pc:sldChg chg="del">
        <pc:chgData name="Mackenzie Goodwin" userId="22624eb3-e11a-49f3-a8d6-49247136e712" providerId="ADAL" clId="{A6C39ECE-DEF4-45FE-A89A-734EDD0DE669}" dt="2021-08-08T16:08:51.059" v="56" actId="47"/>
        <pc:sldMkLst>
          <pc:docMk/>
          <pc:sldMk cId="3677968156" sldId="281"/>
        </pc:sldMkLst>
      </pc:sldChg>
      <pc:sldChg chg="delSp mod">
        <pc:chgData name="Mackenzie Goodwin" userId="22624eb3-e11a-49f3-a8d6-49247136e712" providerId="ADAL" clId="{A6C39ECE-DEF4-45FE-A89A-734EDD0DE669}" dt="2021-08-10T03:44:06.540" v="811" actId="478"/>
        <pc:sldMkLst>
          <pc:docMk/>
          <pc:sldMk cId="1344410426" sldId="302"/>
        </pc:sldMkLst>
        <pc:spChg chg="del">
          <ac:chgData name="Mackenzie Goodwin" userId="22624eb3-e11a-49f3-a8d6-49247136e712" providerId="ADAL" clId="{A6C39ECE-DEF4-45FE-A89A-734EDD0DE669}" dt="2021-08-10T03:44:06.540" v="811" actId="478"/>
          <ac:spMkLst>
            <pc:docMk/>
            <pc:sldMk cId="1344410426" sldId="302"/>
            <ac:spMk id="4" creationId="{F0988473-277F-48BF-BF87-FEDD13DFD80A}"/>
          </ac:spMkLst>
        </pc:spChg>
      </pc:sldChg>
      <pc:sldChg chg="delSp mod">
        <pc:chgData name="Mackenzie Goodwin" userId="22624eb3-e11a-49f3-a8d6-49247136e712" providerId="ADAL" clId="{A6C39ECE-DEF4-45FE-A89A-734EDD0DE669}" dt="2021-08-10T03:44:44.266" v="821" actId="478"/>
        <pc:sldMkLst>
          <pc:docMk/>
          <pc:sldMk cId="3784189056" sldId="310"/>
        </pc:sldMkLst>
        <pc:spChg chg="del">
          <ac:chgData name="Mackenzie Goodwin" userId="22624eb3-e11a-49f3-a8d6-49247136e712" providerId="ADAL" clId="{A6C39ECE-DEF4-45FE-A89A-734EDD0DE669}" dt="2021-08-10T03:44:44.266" v="821" actId="478"/>
          <ac:spMkLst>
            <pc:docMk/>
            <pc:sldMk cId="3784189056" sldId="310"/>
            <ac:spMk id="9" creationId="{BB642749-218D-460B-80D6-9246BFA86D95}"/>
          </ac:spMkLst>
        </pc:spChg>
      </pc:sldChg>
      <pc:sldChg chg="delSp mod">
        <pc:chgData name="Mackenzie Goodwin" userId="22624eb3-e11a-49f3-a8d6-49247136e712" providerId="ADAL" clId="{A6C39ECE-DEF4-45FE-A89A-734EDD0DE669}" dt="2021-08-10T03:44:14.348" v="813" actId="478"/>
        <pc:sldMkLst>
          <pc:docMk/>
          <pc:sldMk cId="4287723757" sldId="312"/>
        </pc:sldMkLst>
        <pc:spChg chg="del">
          <ac:chgData name="Mackenzie Goodwin" userId="22624eb3-e11a-49f3-a8d6-49247136e712" providerId="ADAL" clId="{A6C39ECE-DEF4-45FE-A89A-734EDD0DE669}" dt="2021-08-10T03:44:14.348" v="813" actId="478"/>
          <ac:spMkLst>
            <pc:docMk/>
            <pc:sldMk cId="4287723757" sldId="312"/>
            <ac:spMk id="4" creationId="{15529C8D-8CD0-44F3-8A41-48BFB9E4F7EA}"/>
          </ac:spMkLst>
        </pc:spChg>
      </pc:sldChg>
      <pc:sldChg chg="delSp mod">
        <pc:chgData name="Mackenzie Goodwin" userId="22624eb3-e11a-49f3-a8d6-49247136e712" providerId="ADAL" clId="{A6C39ECE-DEF4-45FE-A89A-734EDD0DE669}" dt="2021-08-10T03:44:11.588" v="812" actId="478"/>
        <pc:sldMkLst>
          <pc:docMk/>
          <pc:sldMk cId="1185403613" sldId="319"/>
        </pc:sldMkLst>
        <pc:spChg chg="del">
          <ac:chgData name="Mackenzie Goodwin" userId="22624eb3-e11a-49f3-a8d6-49247136e712" providerId="ADAL" clId="{A6C39ECE-DEF4-45FE-A89A-734EDD0DE669}" dt="2021-08-10T03:44:11.588" v="812" actId="478"/>
          <ac:spMkLst>
            <pc:docMk/>
            <pc:sldMk cId="1185403613" sldId="319"/>
            <ac:spMk id="4" creationId="{F591907E-C6D2-4E0D-99B2-9C99294FF721}"/>
          </ac:spMkLst>
        </pc:spChg>
      </pc:sldChg>
      <pc:sldChg chg="ord">
        <pc:chgData name="Mackenzie Goodwin" userId="22624eb3-e11a-49f3-a8d6-49247136e712" providerId="ADAL" clId="{A6C39ECE-DEF4-45FE-A89A-734EDD0DE669}" dt="2021-08-08T16:18:56.546" v="60"/>
        <pc:sldMkLst>
          <pc:docMk/>
          <pc:sldMk cId="1849160351" sldId="331"/>
        </pc:sldMkLst>
      </pc:sldChg>
      <pc:sldChg chg="modSp del mod">
        <pc:chgData name="Mackenzie Goodwin" userId="22624eb3-e11a-49f3-a8d6-49247136e712" providerId="ADAL" clId="{A6C39ECE-DEF4-45FE-A89A-734EDD0DE669}" dt="2021-08-10T02:46:15.049" v="699" actId="47"/>
        <pc:sldMkLst>
          <pc:docMk/>
          <pc:sldMk cId="1750749691" sldId="352"/>
        </pc:sldMkLst>
        <pc:spChg chg="mod">
          <ac:chgData name="Mackenzie Goodwin" userId="22624eb3-e11a-49f3-a8d6-49247136e712" providerId="ADAL" clId="{A6C39ECE-DEF4-45FE-A89A-734EDD0DE669}" dt="2021-08-08T03:19:49.508" v="55" actId="20577"/>
          <ac:spMkLst>
            <pc:docMk/>
            <pc:sldMk cId="1750749691" sldId="352"/>
            <ac:spMk id="2" creationId="{AC170C2A-5930-4BA0-956E-918F6685B990}"/>
          </ac:spMkLst>
        </pc:spChg>
        <pc:spChg chg="mod">
          <ac:chgData name="Mackenzie Goodwin" userId="22624eb3-e11a-49f3-a8d6-49247136e712" providerId="ADAL" clId="{A6C39ECE-DEF4-45FE-A89A-734EDD0DE669}" dt="2021-08-09T02:27:29.469" v="211" actId="1076"/>
          <ac:spMkLst>
            <pc:docMk/>
            <pc:sldMk cId="1750749691" sldId="352"/>
            <ac:spMk id="7" creationId="{BF886B17-3793-4FB0-93F2-1C399014B79D}"/>
          </ac:spMkLst>
        </pc:spChg>
        <pc:spChg chg="mod">
          <ac:chgData name="Mackenzie Goodwin" userId="22624eb3-e11a-49f3-a8d6-49247136e712" providerId="ADAL" clId="{A6C39ECE-DEF4-45FE-A89A-734EDD0DE669}" dt="2021-08-08T03:15:18.408" v="6" actId="20577"/>
          <ac:spMkLst>
            <pc:docMk/>
            <pc:sldMk cId="1750749691" sldId="352"/>
            <ac:spMk id="19" creationId="{89ABAD64-BDED-4753-B645-ECCEB9734D82}"/>
          </ac:spMkLst>
        </pc:spChg>
      </pc:sldChg>
      <pc:sldChg chg="delSp mod">
        <pc:chgData name="Mackenzie Goodwin" userId="22624eb3-e11a-49f3-a8d6-49247136e712" providerId="ADAL" clId="{A6C39ECE-DEF4-45FE-A89A-734EDD0DE669}" dt="2021-08-07T18:58:51.810" v="2" actId="478"/>
        <pc:sldMkLst>
          <pc:docMk/>
          <pc:sldMk cId="2123771392" sldId="356"/>
        </pc:sldMkLst>
        <pc:spChg chg="del">
          <ac:chgData name="Mackenzie Goodwin" userId="22624eb3-e11a-49f3-a8d6-49247136e712" providerId="ADAL" clId="{A6C39ECE-DEF4-45FE-A89A-734EDD0DE669}" dt="2021-08-07T18:58:49.682" v="0" actId="478"/>
          <ac:spMkLst>
            <pc:docMk/>
            <pc:sldMk cId="2123771392" sldId="356"/>
            <ac:spMk id="3" creationId="{72752781-2E51-4CB4-9C50-7532C7A7AEFA}"/>
          </ac:spMkLst>
        </pc:spChg>
        <pc:spChg chg="del">
          <ac:chgData name="Mackenzie Goodwin" userId="22624eb3-e11a-49f3-a8d6-49247136e712" providerId="ADAL" clId="{A6C39ECE-DEF4-45FE-A89A-734EDD0DE669}" dt="2021-08-07T18:58:50.776" v="1" actId="478"/>
          <ac:spMkLst>
            <pc:docMk/>
            <pc:sldMk cId="2123771392" sldId="356"/>
            <ac:spMk id="4" creationId="{C333385D-31C2-4EC7-8B3D-64D6B82F829C}"/>
          </ac:spMkLst>
        </pc:spChg>
        <pc:spChg chg="del">
          <ac:chgData name="Mackenzie Goodwin" userId="22624eb3-e11a-49f3-a8d6-49247136e712" providerId="ADAL" clId="{A6C39ECE-DEF4-45FE-A89A-734EDD0DE669}" dt="2021-08-07T18:58:51.810" v="2" actId="478"/>
          <ac:spMkLst>
            <pc:docMk/>
            <pc:sldMk cId="2123771392" sldId="356"/>
            <ac:spMk id="5" creationId="{EF4FF6D9-17C0-4C85-BF98-2788FE514EE1}"/>
          </ac:spMkLst>
        </pc:spChg>
      </pc:sldChg>
      <pc:sldChg chg="modSp mod">
        <pc:chgData name="Mackenzie Goodwin" userId="22624eb3-e11a-49f3-a8d6-49247136e712" providerId="ADAL" clId="{A6C39ECE-DEF4-45FE-A89A-734EDD0DE669}" dt="2021-08-08T03:13:14.454" v="4" actId="14734"/>
        <pc:sldMkLst>
          <pc:docMk/>
          <pc:sldMk cId="2181757787" sldId="358"/>
        </pc:sldMkLst>
        <pc:graphicFrameChg chg="modGraphic">
          <ac:chgData name="Mackenzie Goodwin" userId="22624eb3-e11a-49f3-a8d6-49247136e712" providerId="ADAL" clId="{A6C39ECE-DEF4-45FE-A89A-734EDD0DE669}" dt="2021-08-08T03:13:14.454" v="4" actId="14734"/>
          <ac:graphicFrameMkLst>
            <pc:docMk/>
            <pc:sldMk cId="2181757787" sldId="358"/>
            <ac:graphicFrameMk id="11" creationId="{DB904C95-0752-49A9-AC4F-D5740D6C9461}"/>
          </ac:graphicFrameMkLst>
        </pc:graphicFrameChg>
      </pc:sldChg>
      <pc:sldChg chg="modSp mod ord">
        <pc:chgData name="Mackenzie Goodwin" userId="22624eb3-e11a-49f3-a8d6-49247136e712" providerId="ADAL" clId="{A6C39ECE-DEF4-45FE-A89A-734EDD0DE669}" dt="2021-08-10T03:47:43.444" v="848" actId="113"/>
        <pc:sldMkLst>
          <pc:docMk/>
          <pc:sldMk cId="1543365348" sldId="359"/>
        </pc:sldMkLst>
        <pc:graphicFrameChg chg="modGraphic">
          <ac:chgData name="Mackenzie Goodwin" userId="22624eb3-e11a-49f3-a8d6-49247136e712" providerId="ADAL" clId="{A6C39ECE-DEF4-45FE-A89A-734EDD0DE669}" dt="2021-08-10T03:47:43.444" v="848" actId="113"/>
          <ac:graphicFrameMkLst>
            <pc:docMk/>
            <pc:sldMk cId="1543365348" sldId="359"/>
            <ac:graphicFrameMk id="11" creationId="{DB904C95-0752-49A9-AC4F-D5740D6C9461}"/>
          </ac:graphicFrameMkLst>
        </pc:graphicFrameChg>
      </pc:sldChg>
      <pc:sldChg chg="modSp mod ord">
        <pc:chgData name="Mackenzie Goodwin" userId="22624eb3-e11a-49f3-a8d6-49247136e712" providerId="ADAL" clId="{A6C39ECE-DEF4-45FE-A89A-734EDD0DE669}" dt="2021-08-10T03:49:56.700" v="851" actId="113"/>
        <pc:sldMkLst>
          <pc:docMk/>
          <pc:sldMk cId="3528268965" sldId="361"/>
        </pc:sldMkLst>
        <pc:graphicFrameChg chg="modGraphic">
          <ac:chgData name="Mackenzie Goodwin" userId="22624eb3-e11a-49f3-a8d6-49247136e712" providerId="ADAL" clId="{A6C39ECE-DEF4-45FE-A89A-734EDD0DE669}" dt="2021-08-10T03:49:56.700" v="851" actId="113"/>
          <ac:graphicFrameMkLst>
            <pc:docMk/>
            <pc:sldMk cId="3528268965" sldId="361"/>
            <ac:graphicFrameMk id="11" creationId="{DB904C95-0752-49A9-AC4F-D5740D6C9461}"/>
          </ac:graphicFrameMkLst>
        </pc:graphicFrameChg>
      </pc:sldChg>
      <pc:sldChg chg="del">
        <pc:chgData name="Mackenzie Goodwin" userId="22624eb3-e11a-49f3-a8d6-49247136e712" providerId="ADAL" clId="{A6C39ECE-DEF4-45FE-A89A-734EDD0DE669}" dt="2021-08-10T02:46:16.682" v="700" actId="47"/>
        <pc:sldMkLst>
          <pc:docMk/>
          <pc:sldMk cId="743631792" sldId="365"/>
        </pc:sldMkLst>
      </pc:sldChg>
      <pc:sldChg chg="delSp mod">
        <pc:chgData name="Mackenzie Goodwin" userId="22624eb3-e11a-49f3-a8d6-49247136e712" providerId="ADAL" clId="{A6C39ECE-DEF4-45FE-A89A-734EDD0DE669}" dt="2021-08-10T03:44:46.652" v="822" actId="478"/>
        <pc:sldMkLst>
          <pc:docMk/>
          <pc:sldMk cId="2143413565" sldId="370"/>
        </pc:sldMkLst>
        <pc:spChg chg="del">
          <ac:chgData name="Mackenzie Goodwin" userId="22624eb3-e11a-49f3-a8d6-49247136e712" providerId="ADAL" clId="{A6C39ECE-DEF4-45FE-A89A-734EDD0DE669}" dt="2021-08-10T03:44:46.652" v="822" actId="478"/>
          <ac:spMkLst>
            <pc:docMk/>
            <pc:sldMk cId="2143413565" sldId="370"/>
            <ac:spMk id="4" creationId="{1662F430-6F3D-42B4-8CAC-351D58082D48}"/>
          </ac:spMkLst>
        </pc:spChg>
      </pc:sldChg>
      <pc:sldChg chg="delSp mod">
        <pc:chgData name="Mackenzie Goodwin" userId="22624eb3-e11a-49f3-a8d6-49247136e712" providerId="ADAL" clId="{A6C39ECE-DEF4-45FE-A89A-734EDD0DE669}" dt="2021-08-10T03:44:18.744" v="814" actId="478"/>
        <pc:sldMkLst>
          <pc:docMk/>
          <pc:sldMk cId="262665287" sldId="371"/>
        </pc:sldMkLst>
        <pc:spChg chg="del">
          <ac:chgData name="Mackenzie Goodwin" userId="22624eb3-e11a-49f3-a8d6-49247136e712" providerId="ADAL" clId="{A6C39ECE-DEF4-45FE-A89A-734EDD0DE669}" dt="2021-08-10T03:44:18.744" v="814" actId="478"/>
          <ac:spMkLst>
            <pc:docMk/>
            <pc:sldMk cId="262665287" sldId="371"/>
            <ac:spMk id="6" creationId="{F1AADCB1-6DE9-450C-9BE2-B3F4491CF610}"/>
          </ac:spMkLst>
        </pc:spChg>
      </pc:sldChg>
      <pc:sldChg chg="modSp mod">
        <pc:chgData name="Mackenzie Goodwin" userId="22624eb3-e11a-49f3-a8d6-49247136e712" providerId="ADAL" clId="{A6C39ECE-DEF4-45FE-A89A-734EDD0DE669}" dt="2021-08-08T16:18:53.569" v="58" actId="20577"/>
        <pc:sldMkLst>
          <pc:docMk/>
          <pc:sldMk cId="2114031736" sldId="372"/>
        </pc:sldMkLst>
        <pc:spChg chg="mod">
          <ac:chgData name="Mackenzie Goodwin" userId="22624eb3-e11a-49f3-a8d6-49247136e712" providerId="ADAL" clId="{A6C39ECE-DEF4-45FE-A89A-734EDD0DE669}" dt="2021-08-08T16:18:53.569" v="58" actId="20577"/>
          <ac:spMkLst>
            <pc:docMk/>
            <pc:sldMk cId="2114031736" sldId="372"/>
            <ac:spMk id="2" creationId="{EF9C7DA6-F977-4C0E-84A7-F02924741B18}"/>
          </ac:spMkLst>
        </pc:spChg>
      </pc:sldChg>
      <pc:sldChg chg="delSp modSp add del mod">
        <pc:chgData name="Mackenzie Goodwin" userId="22624eb3-e11a-49f3-a8d6-49247136e712" providerId="ADAL" clId="{A6C39ECE-DEF4-45FE-A89A-734EDD0DE669}" dt="2021-08-08T16:25:29.077" v="68" actId="47"/>
        <pc:sldMkLst>
          <pc:docMk/>
          <pc:sldMk cId="4041748843" sldId="373"/>
        </pc:sldMkLst>
        <pc:graphicFrameChg chg="del modGraphic">
          <ac:chgData name="Mackenzie Goodwin" userId="22624eb3-e11a-49f3-a8d6-49247136e712" providerId="ADAL" clId="{A6C39ECE-DEF4-45FE-A89A-734EDD0DE669}" dt="2021-08-08T16:25:14.735" v="63" actId="478"/>
          <ac:graphicFrameMkLst>
            <pc:docMk/>
            <pc:sldMk cId="4041748843" sldId="373"/>
            <ac:graphicFrameMk id="11" creationId="{DB904C95-0752-49A9-AC4F-D5740D6C9461}"/>
          </ac:graphicFrameMkLst>
        </pc:graphicFrameChg>
      </pc:sldChg>
      <pc:sldChg chg="delSp modSp new mod ord">
        <pc:chgData name="Mackenzie Goodwin" userId="22624eb3-e11a-49f3-a8d6-49247136e712" providerId="ADAL" clId="{A6C39ECE-DEF4-45FE-A89A-734EDD0DE669}" dt="2021-08-08T16:25:52.988" v="80" actId="27636"/>
        <pc:sldMkLst>
          <pc:docMk/>
          <pc:sldMk cId="2933015677" sldId="374"/>
        </pc:sldMkLst>
        <pc:spChg chg="del">
          <ac:chgData name="Mackenzie Goodwin" userId="22624eb3-e11a-49f3-a8d6-49247136e712" providerId="ADAL" clId="{A6C39ECE-DEF4-45FE-A89A-734EDD0DE669}" dt="2021-08-08T16:25:32.550" v="69" actId="478"/>
          <ac:spMkLst>
            <pc:docMk/>
            <pc:sldMk cId="2933015677" sldId="374"/>
            <ac:spMk id="3" creationId="{34F908CE-C520-4867-8CA0-0C63DEAD7EF3}"/>
          </ac:spMkLst>
        </pc:spChg>
        <pc:spChg chg="del">
          <ac:chgData name="Mackenzie Goodwin" userId="22624eb3-e11a-49f3-a8d6-49247136e712" providerId="ADAL" clId="{A6C39ECE-DEF4-45FE-A89A-734EDD0DE669}" dt="2021-08-08T16:25:33.301" v="70" actId="478"/>
          <ac:spMkLst>
            <pc:docMk/>
            <pc:sldMk cId="2933015677" sldId="374"/>
            <ac:spMk id="4" creationId="{97A13DC5-BBD0-4AFD-A53A-7B0A69F0199D}"/>
          </ac:spMkLst>
        </pc:spChg>
        <pc:spChg chg="del">
          <ac:chgData name="Mackenzie Goodwin" userId="22624eb3-e11a-49f3-a8d6-49247136e712" providerId="ADAL" clId="{A6C39ECE-DEF4-45FE-A89A-734EDD0DE669}" dt="2021-08-08T16:25:34.134" v="71" actId="478"/>
          <ac:spMkLst>
            <pc:docMk/>
            <pc:sldMk cId="2933015677" sldId="374"/>
            <ac:spMk id="5" creationId="{01684A7F-75D8-435A-87E5-0522BE596AFF}"/>
          </ac:spMkLst>
        </pc:spChg>
        <pc:spChg chg="mod">
          <ac:chgData name="Mackenzie Goodwin" userId="22624eb3-e11a-49f3-a8d6-49247136e712" providerId="ADAL" clId="{A6C39ECE-DEF4-45FE-A89A-734EDD0DE669}" dt="2021-08-08T16:25:52.988" v="80" actId="27636"/>
          <ac:spMkLst>
            <pc:docMk/>
            <pc:sldMk cId="2933015677" sldId="374"/>
            <ac:spMk id="8" creationId="{8FC1671D-2F53-4350-A691-0D1103BB35BA}"/>
          </ac:spMkLst>
        </pc:spChg>
      </pc:sldChg>
      <pc:sldChg chg="delSp mod">
        <pc:chgData name="Mackenzie Goodwin" userId="22624eb3-e11a-49f3-a8d6-49247136e712" providerId="ADAL" clId="{A6C39ECE-DEF4-45FE-A89A-734EDD0DE669}" dt="2021-08-10T03:44:23.505" v="815" actId="478"/>
        <pc:sldMkLst>
          <pc:docMk/>
          <pc:sldMk cId="1240815957" sldId="375"/>
        </pc:sldMkLst>
        <pc:spChg chg="del">
          <ac:chgData name="Mackenzie Goodwin" userId="22624eb3-e11a-49f3-a8d6-49247136e712" providerId="ADAL" clId="{A6C39ECE-DEF4-45FE-A89A-734EDD0DE669}" dt="2021-08-10T03:44:23.505" v="815" actId="478"/>
          <ac:spMkLst>
            <pc:docMk/>
            <pc:sldMk cId="1240815957" sldId="375"/>
            <ac:spMk id="6" creationId="{B0511BC1-1E15-480F-81A5-F816B46326C5}"/>
          </ac:spMkLst>
        </pc:spChg>
      </pc:sldChg>
      <pc:sldChg chg="modSp mod">
        <pc:chgData name="Mackenzie Goodwin" userId="22624eb3-e11a-49f3-a8d6-49247136e712" providerId="ADAL" clId="{A6C39ECE-DEF4-45FE-A89A-734EDD0DE669}" dt="2021-08-10T03:39:35.791" v="810" actId="27636"/>
        <pc:sldMkLst>
          <pc:docMk/>
          <pc:sldMk cId="4080434066" sldId="376"/>
        </pc:sldMkLst>
        <pc:spChg chg="mod">
          <ac:chgData name="Mackenzie Goodwin" userId="22624eb3-e11a-49f3-a8d6-49247136e712" providerId="ADAL" clId="{A6C39ECE-DEF4-45FE-A89A-734EDD0DE669}" dt="2021-08-10T03:39:35.791" v="810" actId="27636"/>
          <ac:spMkLst>
            <pc:docMk/>
            <pc:sldMk cId="4080434066" sldId="376"/>
            <ac:spMk id="6" creationId="{CB31F3D9-577A-4D21-8E95-788D5CFC5269}"/>
          </ac:spMkLst>
        </pc:spChg>
      </pc:sldChg>
      <pc:sldChg chg="delSp modSp mod">
        <pc:chgData name="Mackenzie Goodwin" userId="22624eb3-e11a-49f3-a8d6-49247136e712" providerId="ADAL" clId="{A6C39ECE-DEF4-45FE-A89A-734EDD0DE669}" dt="2021-08-10T03:44:28.267" v="818" actId="478"/>
        <pc:sldMkLst>
          <pc:docMk/>
          <pc:sldMk cId="3811103640" sldId="377"/>
        </pc:sldMkLst>
        <pc:spChg chg="del mod">
          <ac:chgData name="Mackenzie Goodwin" userId="22624eb3-e11a-49f3-a8d6-49247136e712" providerId="ADAL" clId="{A6C39ECE-DEF4-45FE-A89A-734EDD0DE669}" dt="2021-08-10T03:44:28.267" v="818" actId="478"/>
          <ac:spMkLst>
            <pc:docMk/>
            <pc:sldMk cId="3811103640" sldId="377"/>
            <ac:spMk id="6" creationId="{DA2349B3-784D-4B35-BC78-5348D9375E29}"/>
          </ac:spMkLst>
        </pc:spChg>
      </pc:sldChg>
      <pc:sldChg chg="addSp delSp modSp mod ord">
        <pc:chgData name="Mackenzie Goodwin" userId="22624eb3-e11a-49f3-a8d6-49247136e712" providerId="ADAL" clId="{A6C39ECE-DEF4-45FE-A89A-734EDD0DE669}" dt="2021-08-10T04:01:29.918" v="881" actId="14100"/>
        <pc:sldMkLst>
          <pc:docMk/>
          <pc:sldMk cId="1112196490" sldId="379"/>
        </pc:sldMkLst>
        <pc:spChg chg="mod">
          <ac:chgData name="Mackenzie Goodwin" userId="22624eb3-e11a-49f3-a8d6-49247136e712" providerId="ADAL" clId="{A6C39ECE-DEF4-45FE-A89A-734EDD0DE669}" dt="2021-08-10T03:06:13.071" v="808" actId="5793"/>
          <ac:spMkLst>
            <pc:docMk/>
            <pc:sldMk cId="1112196490" sldId="379"/>
            <ac:spMk id="2" creationId="{8800A480-2ACA-46CD-9DA2-23681936AD98}"/>
          </ac:spMkLst>
        </pc:spChg>
        <pc:spChg chg="del">
          <ac:chgData name="Mackenzie Goodwin" userId="22624eb3-e11a-49f3-a8d6-49247136e712" providerId="ADAL" clId="{A6C39ECE-DEF4-45FE-A89A-734EDD0DE669}" dt="2021-08-08T16:30:48.609" v="93" actId="478"/>
          <ac:spMkLst>
            <pc:docMk/>
            <pc:sldMk cId="1112196490" sldId="379"/>
            <ac:spMk id="3" creationId="{5E8F83EF-5206-4748-8346-AD02E44D6F78}"/>
          </ac:spMkLst>
        </pc:spChg>
        <pc:spChg chg="del">
          <ac:chgData name="Mackenzie Goodwin" userId="22624eb3-e11a-49f3-a8d6-49247136e712" providerId="ADAL" clId="{A6C39ECE-DEF4-45FE-A89A-734EDD0DE669}" dt="2021-08-08T16:30:49.706" v="94" actId="478"/>
          <ac:spMkLst>
            <pc:docMk/>
            <pc:sldMk cId="1112196490" sldId="379"/>
            <ac:spMk id="4" creationId="{F4ADC6B2-2E0E-4A3E-B493-D5639123BEF4}"/>
          </ac:spMkLst>
        </pc:spChg>
        <pc:spChg chg="del">
          <ac:chgData name="Mackenzie Goodwin" userId="22624eb3-e11a-49f3-a8d6-49247136e712" providerId="ADAL" clId="{A6C39ECE-DEF4-45FE-A89A-734EDD0DE669}" dt="2021-08-08T16:30:50.622" v="95" actId="478"/>
          <ac:spMkLst>
            <pc:docMk/>
            <pc:sldMk cId="1112196490" sldId="379"/>
            <ac:spMk id="5" creationId="{771285C8-972E-452C-B697-6250E4983313}"/>
          </ac:spMkLst>
        </pc:spChg>
        <pc:spChg chg="del">
          <ac:chgData name="Mackenzie Goodwin" userId="22624eb3-e11a-49f3-a8d6-49247136e712" providerId="ADAL" clId="{A6C39ECE-DEF4-45FE-A89A-734EDD0DE669}" dt="2021-08-10T03:44:33.623" v="820" actId="478"/>
          <ac:spMkLst>
            <pc:docMk/>
            <pc:sldMk cId="1112196490" sldId="379"/>
            <ac:spMk id="6" creationId="{EB92E257-6EBD-4551-B3E4-AAB2C6C047E9}"/>
          </ac:spMkLst>
        </pc:spChg>
        <pc:spChg chg="mod">
          <ac:chgData name="Mackenzie Goodwin" userId="22624eb3-e11a-49f3-a8d6-49247136e712" providerId="ADAL" clId="{A6C39ECE-DEF4-45FE-A89A-734EDD0DE669}" dt="2021-08-10T03:50:18.955" v="854" actId="20577"/>
          <ac:spMkLst>
            <pc:docMk/>
            <pc:sldMk cId="1112196490" sldId="379"/>
            <ac:spMk id="8" creationId="{5297E05F-3CDE-4989-A1AF-55F3275F378D}"/>
          </ac:spMkLst>
        </pc:spChg>
        <pc:spChg chg="add mod">
          <ac:chgData name="Mackenzie Goodwin" userId="22624eb3-e11a-49f3-a8d6-49247136e712" providerId="ADAL" clId="{A6C39ECE-DEF4-45FE-A89A-734EDD0DE669}" dt="2021-08-09T02:28:06.475" v="224" actId="1076"/>
          <ac:spMkLst>
            <pc:docMk/>
            <pc:sldMk cId="1112196490" sldId="379"/>
            <ac:spMk id="10" creationId="{C7578F30-66A5-4CF7-9127-855A8C547FE8}"/>
          </ac:spMkLst>
        </pc:spChg>
        <pc:spChg chg="add mod">
          <ac:chgData name="Mackenzie Goodwin" userId="22624eb3-e11a-49f3-a8d6-49247136e712" providerId="ADAL" clId="{A6C39ECE-DEF4-45FE-A89A-734EDD0DE669}" dt="2021-08-10T04:01:28.145" v="880" actId="1076"/>
          <ac:spMkLst>
            <pc:docMk/>
            <pc:sldMk cId="1112196490" sldId="379"/>
            <ac:spMk id="11" creationId="{E519B147-ED18-4185-A2CF-5CB03B6E3ED8}"/>
          </ac:spMkLst>
        </pc:spChg>
        <pc:spChg chg="add mod">
          <ac:chgData name="Mackenzie Goodwin" userId="22624eb3-e11a-49f3-a8d6-49247136e712" providerId="ADAL" clId="{A6C39ECE-DEF4-45FE-A89A-734EDD0DE669}" dt="2021-08-09T02:29:29.065" v="416" actId="1076"/>
          <ac:spMkLst>
            <pc:docMk/>
            <pc:sldMk cId="1112196490" sldId="379"/>
            <ac:spMk id="12" creationId="{C6762562-514B-49EC-9A6C-BC0E960F493C}"/>
          </ac:spMkLst>
        </pc:spChg>
        <pc:picChg chg="add mod">
          <ac:chgData name="Mackenzie Goodwin" userId="22624eb3-e11a-49f3-a8d6-49247136e712" providerId="ADAL" clId="{A6C39ECE-DEF4-45FE-A89A-734EDD0DE669}" dt="2021-08-09T02:27:52.432" v="218" actId="1076"/>
          <ac:picMkLst>
            <pc:docMk/>
            <pc:sldMk cId="1112196490" sldId="379"/>
            <ac:picMk id="9" creationId="{984AF348-B100-4B59-B23C-3B096148990C}"/>
          </ac:picMkLst>
        </pc:picChg>
        <pc:cxnChg chg="add mod">
          <ac:chgData name="Mackenzie Goodwin" userId="22624eb3-e11a-49f3-a8d6-49247136e712" providerId="ADAL" clId="{A6C39ECE-DEF4-45FE-A89A-734EDD0DE669}" dt="2021-08-09T02:28:04.586" v="223" actId="1076"/>
          <ac:cxnSpMkLst>
            <pc:docMk/>
            <pc:sldMk cId="1112196490" sldId="379"/>
            <ac:cxnSpMk id="13" creationId="{B5E067F5-1A4C-4BC4-A9CD-E3D40B1AF602}"/>
          </ac:cxnSpMkLst>
        </pc:cxnChg>
        <pc:cxnChg chg="add mod">
          <ac:chgData name="Mackenzie Goodwin" userId="22624eb3-e11a-49f3-a8d6-49247136e712" providerId="ADAL" clId="{A6C39ECE-DEF4-45FE-A89A-734EDD0DE669}" dt="2021-08-10T04:01:29.918" v="881" actId="14100"/>
          <ac:cxnSpMkLst>
            <pc:docMk/>
            <pc:sldMk cId="1112196490" sldId="379"/>
            <ac:cxnSpMk id="14" creationId="{4C623485-EE9E-4C76-8E7F-22B4BCA795A2}"/>
          </ac:cxnSpMkLst>
        </pc:cxnChg>
        <pc:cxnChg chg="add mod">
          <ac:chgData name="Mackenzie Goodwin" userId="22624eb3-e11a-49f3-a8d6-49247136e712" providerId="ADAL" clId="{A6C39ECE-DEF4-45FE-A89A-734EDD0DE669}" dt="2021-08-09T02:29:26.012" v="415" actId="14100"/>
          <ac:cxnSpMkLst>
            <pc:docMk/>
            <pc:sldMk cId="1112196490" sldId="379"/>
            <ac:cxnSpMk id="15" creationId="{5F20EFF9-6317-42FB-B420-46B5B25D6273}"/>
          </ac:cxnSpMkLst>
        </pc:cxnChg>
      </pc:sldChg>
      <pc:sldChg chg="addSp delSp modSp mod">
        <pc:chgData name="Mackenzie Goodwin" userId="22624eb3-e11a-49f3-a8d6-49247136e712" providerId="ADAL" clId="{A6C39ECE-DEF4-45FE-A89A-734EDD0DE669}" dt="2021-08-10T18:12:44.943" v="931" actId="1076"/>
        <pc:sldMkLst>
          <pc:docMk/>
          <pc:sldMk cId="1873414911" sldId="380"/>
        </pc:sldMkLst>
        <pc:spChg chg="mod">
          <ac:chgData name="Mackenzie Goodwin" userId="22624eb3-e11a-49f3-a8d6-49247136e712" providerId="ADAL" clId="{A6C39ECE-DEF4-45FE-A89A-734EDD0DE669}" dt="2021-08-09T03:41:02.203" v="698" actId="20577"/>
          <ac:spMkLst>
            <pc:docMk/>
            <pc:sldMk cId="1873414911" sldId="380"/>
            <ac:spMk id="2" creationId="{C7FBD364-01D7-43DF-9718-2561D297991B}"/>
          </ac:spMkLst>
        </pc:spChg>
        <pc:spChg chg="del">
          <ac:chgData name="Mackenzie Goodwin" userId="22624eb3-e11a-49f3-a8d6-49247136e712" providerId="ADAL" clId="{A6C39ECE-DEF4-45FE-A89A-734EDD0DE669}" dt="2021-08-09T02:34:17.510" v="586" actId="478"/>
          <ac:spMkLst>
            <pc:docMk/>
            <pc:sldMk cId="1873414911" sldId="380"/>
            <ac:spMk id="3" creationId="{7D3FE834-0547-4FA9-80E5-61B7319C3E57}"/>
          </ac:spMkLst>
        </pc:spChg>
        <pc:spChg chg="del">
          <ac:chgData name="Mackenzie Goodwin" userId="22624eb3-e11a-49f3-a8d6-49247136e712" providerId="ADAL" clId="{A6C39ECE-DEF4-45FE-A89A-734EDD0DE669}" dt="2021-08-09T02:34:18.364" v="587" actId="478"/>
          <ac:spMkLst>
            <pc:docMk/>
            <pc:sldMk cId="1873414911" sldId="380"/>
            <ac:spMk id="4" creationId="{47252C38-5C50-4849-B06A-0211E6059CAE}"/>
          </ac:spMkLst>
        </pc:spChg>
        <pc:spChg chg="del">
          <ac:chgData name="Mackenzie Goodwin" userId="22624eb3-e11a-49f3-a8d6-49247136e712" providerId="ADAL" clId="{A6C39ECE-DEF4-45FE-A89A-734EDD0DE669}" dt="2021-08-09T02:34:19.542" v="588" actId="478"/>
          <ac:spMkLst>
            <pc:docMk/>
            <pc:sldMk cId="1873414911" sldId="380"/>
            <ac:spMk id="5" creationId="{F5AD5926-BECD-4B60-A888-FB8FBF709C64}"/>
          </ac:spMkLst>
        </pc:spChg>
        <pc:spChg chg="del">
          <ac:chgData name="Mackenzie Goodwin" userId="22624eb3-e11a-49f3-a8d6-49247136e712" providerId="ADAL" clId="{A6C39ECE-DEF4-45FE-A89A-734EDD0DE669}" dt="2021-08-10T03:44:31.567" v="819" actId="478"/>
          <ac:spMkLst>
            <pc:docMk/>
            <pc:sldMk cId="1873414911" sldId="380"/>
            <ac:spMk id="6" creationId="{3B309515-CCE5-48DF-AF57-253DDC653DA0}"/>
          </ac:spMkLst>
        </pc:spChg>
        <pc:spChg chg="mod">
          <ac:chgData name="Mackenzie Goodwin" userId="22624eb3-e11a-49f3-a8d6-49247136e712" providerId="ADAL" clId="{A6C39ECE-DEF4-45FE-A89A-734EDD0DE669}" dt="2021-08-10T03:50:28.701" v="879" actId="20577"/>
          <ac:spMkLst>
            <pc:docMk/>
            <pc:sldMk cId="1873414911" sldId="380"/>
            <ac:spMk id="8" creationId="{31F4FDE3-B4E2-4C73-979A-66CCD8056116}"/>
          </ac:spMkLst>
        </pc:spChg>
        <pc:spChg chg="add del mod">
          <ac:chgData name="Mackenzie Goodwin" userId="22624eb3-e11a-49f3-a8d6-49247136e712" providerId="ADAL" clId="{A6C39ECE-DEF4-45FE-A89A-734EDD0DE669}" dt="2021-08-10T18:12:17.049" v="909" actId="478"/>
          <ac:spMkLst>
            <pc:docMk/>
            <pc:sldMk cId="1873414911" sldId="380"/>
            <ac:spMk id="10" creationId="{40B1F5F6-302F-48BF-8FDD-A5CE1C96BBA7}"/>
          </ac:spMkLst>
        </pc:spChg>
        <pc:spChg chg="add mod">
          <ac:chgData name="Mackenzie Goodwin" userId="22624eb3-e11a-49f3-a8d6-49247136e712" providerId="ADAL" clId="{A6C39ECE-DEF4-45FE-A89A-734EDD0DE669}" dt="2021-08-10T18:12:44.943" v="931" actId="1076"/>
          <ac:spMkLst>
            <pc:docMk/>
            <pc:sldMk cId="1873414911" sldId="380"/>
            <ac:spMk id="11" creationId="{DAC2427D-8E88-42F4-95BD-B175A7F45DA4}"/>
          </ac:spMkLst>
        </pc:spChg>
        <pc:picChg chg="add mod">
          <ac:chgData name="Mackenzie Goodwin" userId="22624eb3-e11a-49f3-a8d6-49247136e712" providerId="ADAL" clId="{A6C39ECE-DEF4-45FE-A89A-734EDD0DE669}" dt="2021-08-09T02:32:18.717" v="418"/>
          <ac:picMkLst>
            <pc:docMk/>
            <pc:sldMk cId="1873414911" sldId="380"/>
            <ac:picMk id="9" creationId="{6CA16303-8D1F-4856-B121-1BCFEA129C51}"/>
          </ac:picMkLst>
        </pc:picChg>
      </pc:sldChg>
    </pc:docChg>
  </pc:docChgLst>
  <pc:docChgLst>
    <pc:chgData name="Mackenzie Goodwin" userId="22624eb3-e11a-49f3-a8d6-49247136e712" providerId="ADAL" clId="{4303093E-C3F5-4889-9F69-438629576B9D}"/>
    <pc:docChg chg="undo custSel addSld delSld modSld">
      <pc:chgData name="Mackenzie Goodwin" userId="22624eb3-e11a-49f3-a8d6-49247136e712" providerId="ADAL" clId="{4303093E-C3F5-4889-9F69-438629576B9D}" dt="2022-04-21T19:46:39.601" v="3281" actId="20577"/>
      <pc:docMkLst>
        <pc:docMk/>
      </pc:docMkLst>
      <pc:sldChg chg="modSp mod">
        <pc:chgData name="Mackenzie Goodwin" userId="22624eb3-e11a-49f3-a8d6-49247136e712" providerId="ADAL" clId="{4303093E-C3F5-4889-9F69-438629576B9D}" dt="2022-04-20T14:43:34.112" v="1635" actId="20577"/>
        <pc:sldMkLst>
          <pc:docMk/>
          <pc:sldMk cId="1543365348" sldId="359"/>
        </pc:sldMkLst>
        <pc:graphicFrameChg chg="modGraphic">
          <ac:chgData name="Mackenzie Goodwin" userId="22624eb3-e11a-49f3-a8d6-49247136e712" providerId="ADAL" clId="{4303093E-C3F5-4889-9F69-438629576B9D}" dt="2022-04-20T14:43:34.112" v="1635" actId="20577"/>
          <ac:graphicFrameMkLst>
            <pc:docMk/>
            <pc:sldMk cId="1543365348" sldId="359"/>
            <ac:graphicFrameMk id="11" creationId="{DB904C95-0752-49A9-AC4F-D5740D6C9461}"/>
          </ac:graphicFrameMkLst>
        </pc:graphicFrameChg>
      </pc:sldChg>
      <pc:sldChg chg="addSp delSp modSp new mod modClrScheme chgLayout modNotesTx">
        <pc:chgData name="Mackenzie Goodwin" userId="22624eb3-e11a-49f3-a8d6-49247136e712" providerId="ADAL" clId="{4303093E-C3F5-4889-9F69-438629576B9D}" dt="2022-04-21T18:36:26.026" v="3125" actId="20577"/>
        <pc:sldMkLst>
          <pc:docMk/>
          <pc:sldMk cId="3700568736" sldId="395"/>
        </pc:sldMkLst>
        <pc:spChg chg="add del">
          <ac:chgData name="Mackenzie Goodwin" userId="22624eb3-e11a-49f3-a8d6-49247136e712" providerId="ADAL" clId="{4303093E-C3F5-4889-9F69-438629576B9D}" dt="2022-04-19T02:48:35.037" v="23" actId="26606"/>
          <ac:spMkLst>
            <pc:docMk/>
            <pc:sldMk cId="3700568736" sldId="395"/>
            <ac:spMk id="2" creationId="{A8C3416A-C168-4473-9AEC-081EC79FF9FC}"/>
          </ac:spMkLst>
        </pc:spChg>
        <pc:spChg chg="del">
          <ac:chgData name="Mackenzie Goodwin" userId="22624eb3-e11a-49f3-a8d6-49247136e712" providerId="ADAL" clId="{4303093E-C3F5-4889-9F69-438629576B9D}" dt="2022-04-19T02:48:06.796" v="1" actId="478"/>
          <ac:spMkLst>
            <pc:docMk/>
            <pc:sldMk cId="3700568736" sldId="395"/>
            <ac:spMk id="3" creationId="{BD9EC6FE-A486-41D4-BEB0-9C34445BF241}"/>
          </ac:spMkLst>
        </pc:spChg>
        <pc:spChg chg="del">
          <ac:chgData name="Mackenzie Goodwin" userId="22624eb3-e11a-49f3-a8d6-49247136e712" providerId="ADAL" clId="{4303093E-C3F5-4889-9F69-438629576B9D}" dt="2022-04-19T02:48:08.311" v="2" actId="478"/>
          <ac:spMkLst>
            <pc:docMk/>
            <pc:sldMk cId="3700568736" sldId="395"/>
            <ac:spMk id="4" creationId="{EB059FAF-6C40-4F9C-9C56-2F6BFA9BAF9D}"/>
          </ac:spMkLst>
        </pc:spChg>
        <pc:spChg chg="del">
          <ac:chgData name="Mackenzie Goodwin" userId="22624eb3-e11a-49f3-a8d6-49247136e712" providerId="ADAL" clId="{4303093E-C3F5-4889-9F69-438629576B9D}" dt="2022-04-19T02:48:09.235" v="3" actId="478"/>
          <ac:spMkLst>
            <pc:docMk/>
            <pc:sldMk cId="3700568736" sldId="395"/>
            <ac:spMk id="5" creationId="{0C14D5E1-5C7E-4039-9033-69D943BA129E}"/>
          </ac:spMkLst>
        </pc:spChg>
        <pc:spChg chg="mod ord">
          <ac:chgData name="Mackenzie Goodwin" userId="22624eb3-e11a-49f3-a8d6-49247136e712" providerId="ADAL" clId="{4303093E-C3F5-4889-9F69-438629576B9D}" dt="2022-04-19T02:49:14.354" v="34" actId="26606"/>
          <ac:spMkLst>
            <pc:docMk/>
            <pc:sldMk cId="3700568736" sldId="395"/>
            <ac:spMk id="6" creationId="{156EF823-159F-47E7-9FCC-6D2C812E89B0}"/>
          </ac:spMkLst>
        </pc:spChg>
        <pc:spChg chg="mod ord">
          <ac:chgData name="Mackenzie Goodwin" userId="22624eb3-e11a-49f3-a8d6-49247136e712" providerId="ADAL" clId="{4303093E-C3F5-4889-9F69-438629576B9D}" dt="2022-04-19T02:49:14.354" v="34" actId="26606"/>
          <ac:spMkLst>
            <pc:docMk/>
            <pc:sldMk cId="3700568736" sldId="395"/>
            <ac:spMk id="7" creationId="{082AA6CA-CB3D-492F-964B-AECC1570F1D5}"/>
          </ac:spMkLst>
        </pc:spChg>
        <pc:spChg chg="mod ord">
          <ac:chgData name="Mackenzie Goodwin" userId="22624eb3-e11a-49f3-a8d6-49247136e712" providerId="ADAL" clId="{4303093E-C3F5-4889-9F69-438629576B9D}" dt="2022-04-19T02:49:14.354" v="34" actId="26606"/>
          <ac:spMkLst>
            <pc:docMk/>
            <pc:sldMk cId="3700568736" sldId="395"/>
            <ac:spMk id="8" creationId="{453524CA-48E9-4364-B7FC-BD1824B24AEB}"/>
          </ac:spMkLst>
        </pc:spChg>
        <pc:spChg chg="add del mod">
          <ac:chgData name="Mackenzie Goodwin" userId="22624eb3-e11a-49f3-a8d6-49247136e712" providerId="ADAL" clId="{4303093E-C3F5-4889-9F69-438629576B9D}" dt="2022-04-19T02:48:56.317" v="24" actId="478"/>
          <ac:spMkLst>
            <pc:docMk/>
            <pc:sldMk cId="3700568736" sldId="395"/>
            <ac:spMk id="14" creationId="{066F3DBB-0BD5-48FE-94C9-0E4851BEAD66}"/>
          </ac:spMkLst>
        </pc:spChg>
        <pc:spChg chg="add del mod">
          <ac:chgData name="Mackenzie Goodwin" userId="22624eb3-e11a-49f3-a8d6-49247136e712" providerId="ADAL" clId="{4303093E-C3F5-4889-9F69-438629576B9D}" dt="2022-04-19T02:49:09.409" v="30" actId="26606"/>
          <ac:spMkLst>
            <pc:docMk/>
            <pc:sldMk cId="3700568736" sldId="395"/>
            <ac:spMk id="15" creationId="{3689CCD9-6BF8-8DAB-35C7-0FD88E1DD170}"/>
          </ac:spMkLst>
        </pc:spChg>
        <pc:spChg chg="add mod">
          <ac:chgData name="Mackenzie Goodwin" userId="22624eb3-e11a-49f3-a8d6-49247136e712" providerId="ADAL" clId="{4303093E-C3F5-4889-9F69-438629576B9D}" dt="2022-04-19T02:50:38.598" v="54" actId="20577"/>
          <ac:spMkLst>
            <pc:docMk/>
            <pc:sldMk cId="3700568736" sldId="395"/>
            <ac:spMk id="16" creationId="{B860BF17-0409-6F45-F2C9-1603B70B3083}"/>
          </ac:spMkLst>
        </pc:spChg>
        <pc:spChg chg="add del mod">
          <ac:chgData name="Mackenzie Goodwin" userId="22624eb3-e11a-49f3-a8d6-49247136e712" providerId="ADAL" clId="{4303093E-C3F5-4889-9F69-438629576B9D}" dt="2022-04-19T02:49:09.409" v="30" actId="26606"/>
          <ac:spMkLst>
            <pc:docMk/>
            <pc:sldMk cId="3700568736" sldId="395"/>
            <ac:spMk id="17" creationId="{742CC75A-4FF6-D834-06CB-B9E645CDA2D8}"/>
          </ac:spMkLst>
        </pc:spChg>
        <pc:spChg chg="add mod">
          <ac:chgData name="Mackenzie Goodwin" userId="22624eb3-e11a-49f3-a8d6-49247136e712" providerId="ADAL" clId="{4303093E-C3F5-4889-9F69-438629576B9D}" dt="2022-04-19T02:59:27.873" v="496" actId="1076"/>
          <ac:spMkLst>
            <pc:docMk/>
            <pc:sldMk cId="3700568736" sldId="395"/>
            <ac:spMk id="19" creationId="{869145ED-6704-FC01-FB7A-144DBD312333}"/>
          </ac:spMkLst>
        </pc:spChg>
        <pc:graphicFrameChg chg="add del mod modGraphic">
          <ac:chgData name="Mackenzie Goodwin" userId="22624eb3-e11a-49f3-a8d6-49247136e712" providerId="ADAL" clId="{4303093E-C3F5-4889-9F69-438629576B9D}" dt="2022-04-19T02:49:10.386" v="32"/>
          <ac:graphicFrameMkLst>
            <pc:docMk/>
            <pc:sldMk cId="3700568736" sldId="395"/>
            <ac:graphicFrameMk id="10" creationId="{E228956F-43BB-4D09-A17D-0085B8D45C11}"/>
          </ac:graphicFrameMkLst>
        </pc:graphicFrameChg>
        <pc:graphicFrameChg chg="add del mod">
          <ac:chgData name="Mackenzie Goodwin" userId="22624eb3-e11a-49f3-a8d6-49247136e712" providerId="ADAL" clId="{4303093E-C3F5-4889-9F69-438629576B9D}" dt="2022-04-19T02:49:09.116" v="29"/>
          <ac:graphicFrameMkLst>
            <pc:docMk/>
            <pc:sldMk cId="3700568736" sldId="395"/>
            <ac:graphicFrameMk id="11" creationId="{35861BF8-3581-49B6-88F8-F0F4899E1AC5}"/>
          </ac:graphicFrameMkLst>
        </pc:graphicFrameChg>
        <pc:graphicFrameChg chg="add mod modGraphic">
          <ac:chgData name="Mackenzie Goodwin" userId="22624eb3-e11a-49f3-a8d6-49247136e712" providerId="ADAL" clId="{4303093E-C3F5-4889-9F69-438629576B9D}" dt="2022-04-19T02:59:20.727" v="495" actId="14100"/>
          <ac:graphicFrameMkLst>
            <pc:docMk/>
            <pc:sldMk cId="3700568736" sldId="395"/>
            <ac:graphicFrameMk id="12" creationId="{B6ADEDD0-C9A7-406A-87CA-CE2D698B9979}"/>
          </ac:graphicFrameMkLst>
        </pc:graphicFrameChg>
        <pc:picChg chg="add mod">
          <ac:chgData name="Mackenzie Goodwin" userId="22624eb3-e11a-49f3-a8d6-49247136e712" providerId="ADAL" clId="{4303093E-C3F5-4889-9F69-438629576B9D}" dt="2022-04-19T02:49:14.354" v="34" actId="26606"/>
          <ac:picMkLst>
            <pc:docMk/>
            <pc:sldMk cId="3700568736" sldId="395"/>
            <ac:picMk id="9" creationId="{85008935-250B-4E1B-8B4D-5DFE8706B9E7}"/>
          </ac:picMkLst>
        </pc:picChg>
      </pc:sldChg>
      <pc:sldChg chg="addSp delSp modSp new mod modNotesTx">
        <pc:chgData name="Mackenzie Goodwin" userId="22624eb3-e11a-49f3-a8d6-49247136e712" providerId="ADAL" clId="{4303093E-C3F5-4889-9F69-438629576B9D}" dt="2022-04-21T19:39:23.427" v="3207" actId="20577"/>
        <pc:sldMkLst>
          <pc:docMk/>
          <pc:sldMk cId="2037686495" sldId="396"/>
        </pc:sldMkLst>
        <pc:spChg chg="del">
          <ac:chgData name="Mackenzie Goodwin" userId="22624eb3-e11a-49f3-a8d6-49247136e712" providerId="ADAL" clId="{4303093E-C3F5-4889-9F69-438629576B9D}" dt="2022-04-19T02:52:57.237" v="237" actId="26606"/>
          <ac:spMkLst>
            <pc:docMk/>
            <pc:sldMk cId="2037686495" sldId="396"/>
            <ac:spMk id="2" creationId="{590C8EFE-FD9E-4121-9CDC-B87E8D567AAF}"/>
          </ac:spMkLst>
        </pc:spChg>
        <pc:spChg chg="add del mod">
          <ac:chgData name="Mackenzie Goodwin" userId="22624eb3-e11a-49f3-a8d6-49247136e712" providerId="ADAL" clId="{4303093E-C3F5-4889-9F69-438629576B9D}" dt="2022-04-21T17:17:55.774" v="2367" actId="20577"/>
          <ac:spMkLst>
            <pc:docMk/>
            <pc:sldMk cId="2037686495" sldId="396"/>
            <ac:spMk id="3" creationId="{2DEA819E-1FF0-44D2-BF23-0A871006FE72}"/>
          </ac:spMkLst>
        </pc:spChg>
        <pc:spChg chg="del">
          <ac:chgData name="Mackenzie Goodwin" userId="22624eb3-e11a-49f3-a8d6-49247136e712" providerId="ADAL" clId="{4303093E-C3F5-4889-9F69-438629576B9D}" dt="2022-04-19T02:52:47.884" v="235" actId="478"/>
          <ac:spMkLst>
            <pc:docMk/>
            <pc:sldMk cId="2037686495" sldId="396"/>
            <ac:spMk id="4" creationId="{B8B1C472-DC66-4F32-8763-78293ABD5E14}"/>
          </ac:spMkLst>
        </pc:spChg>
        <pc:spChg chg="del">
          <ac:chgData name="Mackenzie Goodwin" userId="22624eb3-e11a-49f3-a8d6-49247136e712" providerId="ADAL" clId="{4303093E-C3F5-4889-9F69-438629576B9D}" dt="2022-04-19T02:52:44.353" v="232" actId="478"/>
          <ac:spMkLst>
            <pc:docMk/>
            <pc:sldMk cId="2037686495" sldId="396"/>
            <ac:spMk id="5" creationId="{25CE66FE-30AF-4D97-9557-BD3C3C076262}"/>
          </ac:spMkLst>
        </pc:spChg>
        <pc:spChg chg="add del mod">
          <ac:chgData name="Mackenzie Goodwin" userId="22624eb3-e11a-49f3-a8d6-49247136e712" providerId="ADAL" clId="{4303093E-C3F5-4889-9F69-438629576B9D}" dt="2022-04-19T02:52:57.237" v="237" actId="26606"/>
          <ac:spMkLst>
            <pc:docMk/>
            <pc:sldMk cId="2037686495" sldId="396"/>
            <ac:spMk id="6" creationId="{B517B424-FA8F-4006-A012-6899040B0727}"/>
          </ac:spMkLst>
        </pc:spChg>
        <pc:spChg chg="mod">
          <ac:chgData name="Mackenzie Goodwin" userId="22624eb3-e11a-49f3-a8d6-49247136e712" providerId="ADAL" clId="{4303093E-C3F5-4889-9F69-438629576B9D}" dt="2022-04-19T02:52:57.237" v="237" actId="26606"/>
          <ac:spMkLst>
            <pc:docMk/>
            <pc:sldMk cId="2037686495" sldId="396"/>
            <ac:spMk id="7" creationId="{7233FCBB-B8E5-41C0-8EB2-8EDEB1C945CA}"/>
          </ac:spMkLst>
        </pc:spChg>
        <pc:spChg chg="mod">
          <ac:chgData name="Mackenzie Goodwin" userId="22624eb3-e11a-49f3-a8d6-49247136e712" providerId="ADAL" clId="{4303093E-C3F5-4889-9F69-438629576B9D}" dt="2022-04-19T02:52:57.237" v="237" actId="26606"/>
          <ac:spMkLst>
            <pc:docMk/>
            <pc:sldMk cId="2037686495" sldId="396"/>
            <ac:spMk id="8" creationId="{1CE67871-3EA1-4005-A8F2-FCFD61CBF694}"/>
          </ac:spMkLst>
        </pc:spChg>
        <pc:spChg chg="add del">
          <ac:chgData name="Mackenzie Goodwin" userId="22624eb3-e11a-49f3-a8d6-49247136e712" providerId="ADAL" clId="{4303093E-C3F5-4889-9F69-438629576B9D}" dt="2022-04-19T02:51:51.419" v="132" actId="22"/>
          <ac:spMkLst>
            <pc:docMk/>
            <pc:sldMk cId="2037686495" sldId="396"/>
            <ac:spMk id="10" creationId="{88932512-858E-4F05-B72D-A9BD203A9B11}"/>
          </ac:spMkLst>
        </pc:spChg>
        <pc:spChg chg="add del mod">
          <ac:chgData name="Mackenzie Goodwin" userId="22624eb3-e11a-49f3-a8d6-49247136e712" providerId="ADAL" clId="{4303093E-C3F5-4889-9F69-438629576B9D}" dt="2022-04-19T02:52:46.431" v="234" actId="478"/>
          <ac:spMkLst>
            <pc:docMk/>
            <pc:sldMk cId="2037686495" sldId="396"/>
            <ac:spMk id="12" creationId="{3F62A1DA-CBE4-4C8B-8017-0DBBE18F871D}"/>
          </ac:spMkLst>
        </pc:spChg>
        <pc:spChg chg="add del">
          <ac:chgData name="Mackenzie Goodwin" userId="22624eb3-e11a-49f3-a8d6-49247136e712" providerId="ADAL" clId="{4303093E-C3F5-4889-9F69-438629576B9D}" dt="2022-04-19T03:01:29.722" v="502" actId="478"/>
          <ac:spMkLst>
            <pc:docMk/>
            <pc:sldMk cId="2037686495" sldId="396"/>
            <ac:spMk id="18" creationId="{AA1DC26D-347E-55E3-B423-30E0369F2251}"/>
          </ac:spMkLst>
        </pc:spChg>
        <pc:spChg chg="add del">
          <ac:chgData name="Mackenzie Goodwin" userId="22624eb3-e11a-49f3-a8d6-49247136e712" providerId="ADAL" clId="{4303093E-C3F5-4889-9F69-438629576B9D}" dt="2022-04-19T02:53:06.843" v="239" actId="478"/>
          <ac:spMkLst>
            <pc:docMk/>
            <pc:sldMk cId="2037686495" sldId="396"/>
            <ac:spMk id="20" creationId="{4346ACF5-E9B4-3B20-9EE6-6EA63715FC9F}"/>
          </ac:spMkLst>
        </pc:spChg>
        <pc:graphicFrameChg chg="add mod modGraphic">
          <ac:chgData name="Mackenzie Goodwin" userId="22624eb3-e11a-49f3-a8d6-49247136e712" providerId="ADAL" clId="{4303093E-C3F5-4889-9F69-438629576B9D}" dt="2022-04-19T03:01:39.558" v="504" actId="1076"/>
          <ac:graphicFrameMkLst>
            <pc:docMk/>
            <pc:sldMk cId="2037686495" sldId="396"/>
            <ac:graphicFrameMk id="13" creationId="{16F78FA6-73F5-445E-93A9-DB47745C34E5}"/>
          </ac:graphicFrameMkLst>
        </pc:graphicFrameChg>
      </pc:sldChg>
      <pc:sldChg chg="addSp delSp modSp new mod modClrScheme chgLayout modNotesTx">
        <pc:chgData name="Mackenzie Goodwin" userId="22624eb3-e11a-49f3-a8d6-49247136e712" providerId="ADAL" clId="{4303093E-C3F5-4889-9F69-438629576B9D}" dt="2022-04-21T17:22:51.210" v="2907" actId="20577"/>
        <pc:sldMkLst>
          <pc:docMk/>
          <pc:sldMk cId="1680350736" sldId="397"/>
        </pc:sldMkLst>
        <pc:spChg chg="del mod">
          <ac:chgData name="Mackenzie Goodwin" userId="22624eb3-e11a-49f3-a8d6-49247136e712" providerId="ADAL" clId="{4303093E-C3F5-4889-9F69-438629576B9D}" dt="2022-04-19T03:20:12.385" v="703" actId="478"/>
          <ac:spMkLst>
            <pc:docMk/>
            <pc:sldMk cId="1680350736" sldId="397"/>
            <ac:spMk id="2" creationId="{F086707F-7D99-4FBC-83E6-6B4615C5CEB0}"/>
          </ac:spMkLst>
        </pc:spChg>
        <pc:spChg chg="mod ord">
          <ac:chgData name="Mackenzie Goodwin" userId="22624eb3-e11a-49f3-a8d6-49247136e712" providerId="ADAL" clId="{4303093E-C3F5-4889-9F69-438629576B9D}" dt="2022-04-19T03:43:36.288" v="904" actId="313"/>
          <ac:spMkLst>
            <pc:docMk/>
            <pc:sldMk cId="1680350736" sldId="397"/>
            <ac:spMk id="3" creationId="{F6B822CC-B1AD-4FCE-86D4-F9F7B790B17F}"/>
          </ac:spMkLst>
        </pc:spChg>
        <pc:spChg chg="del">
          <ac:chgData name="Mackenzie Goodwin" userId="22624eb3-e11a-49f3-a8d6-49247136e712" providerId="ADAL" clId="{4303093E-C3F5-4889-9F69-438629576B9D}" dt="2022-04-19T03:20:13.540" v="704" actId="478"/>
          <ac:spMkLst>
            <pc:docMk/>
            <pc:sldMk cId="1680350736" sldId="397"/>
            <ac:spMk id="4" creationId="{E3170D4F-1750-453E-A26F-4EE92DD81EAF}"/>
          </ac:spMkLst>
        </pc:spChg>
        <pc:spChg chg="del">
          <ac:chgData name="Mackenzie Goodwin" userId="22624eb3-e11a-49f3-a8d6-49247136e712" providerId="ADAL" clId="{4303093E-C3F5-4889-9F69-438629576B9D}" dt="2022-04-19T03:43:00.714" v="786" actId="478"/>
          <ac:spMkLst>
            <pc:docMk/>
            <pc:sldMk cId="1680350736" sldId="397"/>
            <ac:spMk id="5" creationId="{E6461A5E-FC1F-4CF6-A7E1-A1859C99D388}"/>
          </ac:spMkLst>
        </pc:spChg>
        <pc:spChg chg="mod">
          <ac:chgData name="Mackenzie Goodwin" userId="22624eb3-e11a-49f3-a8d6-49247136e712" providerId="ADAL" clId="{4303093E-C3F5-4889-9F69-438629576B9D}" dt="2022-04-19T03:43:05.608" v="788" actId="26606"/>
          <ac:spMkLst>
            <pc:docMk/>
            <pc:sldMk cId="1680350736" sldId="397"/>
            <ac:spMk id="6" creationId="{C096E6D9-663E-4019-8109-6C1641193FE7}"/>
          </ac:spMkLst>
        </pc:spChg>
        <pc:spChg chg="mod">
          <ac:chgData name="Mackenzie Goodwin" userId="22624eb3-e11a-49f3-a8d6-49247136e712" providerId="ADAL" clId="{4303093E-C3F5-4889-9F69-438629576B9D}" dt="2022-04-19T03:43:05.608" v="788" actId="26606"/>
          <ac:spMkLst>
            <pc:docMk/>
            <pc:sldMk cId="1680350736" sldId="397"/>
            <ac:spMk id="7" creationId="{D2EC7F44-8D7D-4149-B818-E1000BC7C9D6}"/>
          </ac:spMkLst>
        </pc:spChg>
        <pc:spChg chg="mod">
          <ac:chgData name="Mackenzie Goodwin" userId="22624eb3-e11a-49f3-a8d6-49247136e712" providerId="ADAL" clId="{4303093E-C3F5-4889-9F69-438629576B9D}" dt="2022-04-19T03:43:05.608" v="788" actId="26606"/>
          <ac:spMkLst>
            <pc:docMk/>
            <pc:sldMk cId="1680350736" sldId="397"/>
            <ac:spMk id="8" creationId="{EFFF7921-4687-4A80-BF72-8700BCC56FDF}"/>
          </ac:spMkLst>
        </pc:spChg>
        <pc:spChg chg="add del mod">
          <ac:chgData name="Mackenzie Goodwin" userId="22624eb3-e11a-49f3-a8d6-49247136e712" providerId="ADAL" clId="{4303093E-C3F5-4889-9F69-438629576B9D}" dt="2022-04-19T03:20:24.123" v="705" actId="478"/>
          <ac:spMkLst>
            <pc:docMk/>
            <pc:sldMk cId="1680350736" sldId="397"/>
            <ac:spMk id="10" creationId="{EC157E66-E1FE-4247-903A-7917E0C7A1A3}"/>
          </ac:spMkLst>
        </pc:spChg>
        <pc:picChg chg="add mod ord">
          <ac:chgData name="Mackenzie Goodwin" userId="22624eb3-e11a-49f3-a8d6-49247136e712" providerId="ADAL" clId="{4303093E-C3F5-4889-9F69-438629576B9D}" dt="2022-04-19T03:43:05.608" v="788" actId="26606"/>
          <ac:picMkLst>
            <pc:docMk/>
            <pc:sldMk cId="1680350736" sldId="397"/>
            <ac:picMk id="11" creationId="{0BC310A0-EA63-4980-A13C-9E2FD729232F}"/>
          </ac:picMkLst>
        </pc:picChg>
      </pc:sldChg>
      <pc:sldChg chg="addSp delSp modSp new mod modNotesTx">
        <pc:chgData name="Mackenzie Goodwin" userId="22624eb3-e11a-49f3-a8d6-49247136e712" providerId="ADAL" clId="{4303093E-C3F5-4889-9F69-438629576B9D}" dt="2022-04-21T17:25:05.552" v="2989" actId="20577"/>
        <pc:sldMkLst>
          <pc:docMk/>
          <pc:sldMk cId="1914081301" sldId="398"/>
        </pc:sldMkLst>
        <pc:spChg chg="mod">
          <ac:chgData name="Mackenzie Goodwin" userId="22624eb3-e11a-49f3-a8d6-49247136e712" providerId="ADAL" clId="{4303093E-C3F5-4889-9F69-438629576B9D}" dt="2022-04-19T03:49:11.981" v="930" actId="26606"/>
          <ac:spMkLst>
            <pc:docMk/>
            <pc:sldMk cId="1914081301" sldId="398"/>
            <ac:spMk id="2" creationId="{6CD5DC76-2079-4011-889A-2DD1C92019AE}"/>
          </ac:spMkLst>
        </pc:spChg>
        <pc:spChg chg="del">
          <ac:chgData name="Mackenzie Goodwin" userId="22624eb3-e11a-49f3-a8d6-49247136e712" providerId="ADAL" clId="{4303093E-C3F5-4889-9F69-438629576B9D}" dt="2022-04-19T03:49:11.981" v="930" actId="26606"/>
          <ac:spMkLst>
            <pc:docMk/>
            <pc:sldMk cId="1914081301" sldId="398"/>
            <ac:spMk id="3" creationId="{7B59D298-523A-49CD-806A-DE51EA222B14}"/>
          </ac:spMkLst>
        </pc:spChg>
        <pc:spChg chg="del">
          <ac:chgData name="Mackenzie Goodwin" userId="22624eb3-e11a-49f3-a8d6-49247136e712" providerId="ADAL" clId="{4303093E-C3F5-4889-9F69-438629576B9D}" dt="2022-04-19T03:49:11.981" v="930" actId="26606"/>
          <ac:spMkLst>
            <pc:docMk/>
            <pc:sldMk cId="1914081301" sldId="398"/>
            <ac:spMk id="4" creationId="{12D282D2-FCCB-4C5E-9AE9-F20A8B76B444}"/>
          </ac:spMkLst>
        </pc:spChg>
        <pc:spChg chg="mod">
          <ac:chgData name="Mackenzie Goodwin" userId="22624eb3-e11a-49f3-a8d6-49247136e712" providerId="ADAL" clId="{4303093E-C3F5-4889-9F69-438629576B9D}" dt="2022-04-19T03:49:11.981" v="930" actId="26606"/>
          <ac:spMkLst>
            <pc:docMk/>
            <pc:sldMk cId="1914081301" sldId="398"/>
            <ac:spMk id="5" creationId="{59DDFB8D-9712-4C53-A1ED-5D1068494A28}"/>
          </ac:spMkLst>
        </pc:spChg>
        <pc:spChg chg="mod">
          <ac:chgData name="Mackenzie Goodwin" userId="22624eb3-e11a-49f3-a8d6-49247136e712" providerId="ADAL" clId="{4303093E-C3F5-4889-9F69-438629576B9D}" dt="2022-04-19T03:49:11.981" v="930" actId="26606"/>
          <ac:spMkLst>
            <pc:docMk/>
            <pc:sldMk cId="1914081301" sldId="398"/>
            <ac:spMk id="6" creationId="{7161DEA3-2D3E-49AB-9135-68C5868FF340}"/>
          </ac:spMkLst>
        </pc:spChg>
        <pc:spChg chg="add del">
          <ac:chgData name="Mackenzie Goodwin" userId="22624eb3-e11a-49f3-a8d6-49247136e712" providerId="ADAL" clId="{4303093E-C3F5-4889-9F69-438629576B9D}" dt="2022-04-20T14:31:06.017" v="1621" actId="22"/>
          <ac:spMkLst>
            <pc:docMk/>
            <pc:sldMk cId="1914081301" sldId="398"/>
            <ac:spMk id="8" creationId="{7BD27B08-7B9A-454B-96EA-0D1D14C6CA6C}"/>
          </ac:spMkLst>
        </pc:spChg>
        <pc:spChg chg="add del">
          <ac:chgData name="Mackenzie Goodwin" userId="22624eb3-e11a-49f3-a8d6-49247136e712" providerId="ADAL" clId="{4303093E-C3F5-4889-9F69-438629576B9D}" dt="2022-04-20T14:33:20.733" v="1628" actId="22"/>
          <ac:spMkLst>
            <pc:docMk/>
            <pc:sldMk cId="1914081301" sldId="398"/>
            <ac:spMk id="10" creationId="{535CA904-9A0A-40C1-9446-90B87B32B557}"/>
          </ac:spMkLst>
        </pc:spChg>
        <pc:spChg chg="add mod">
          <ac:chgData name="Mackenzie Goodwin" userId="22624eb3-e11a-49f3-a8d6-49247136e712" providerId="ADAL" clId="{4303093E-C3F5-4889-9F69-438629576B9D}" dt="2022-04-19T04:06:17.810" v="1161" actId="20577"/>
          <ac:spMkLst>
            <pc:docMk/>
            <pc:sldMk cId="1914081301" sldId="398"/>
            <ac:spMk id="12" creationId="{D64EC30A-244F-61EE-C14C-9D313B241CAB}"/>
          </ac:spMkLst>
        </pc:spChg>
        <pc:picChg chg="add mod ord">
          <ac:chgData name="Mackenzie Goodwin" userId="22624eb3-e11a-49f3-a8d6-49247136e712" providerId="ADAL" clId="{4303093E-C3F5-4889-9F69-438629576B9D}" dt="2022-04-19T03:52:51.884" v="1055" actId="26606"/>
          <ac:picMkLst>
            <pc:docMk/>
            <pc:sldMk cId="1914081301" sldId="398"/>
            <ac:picMk id="7" creationId="{522CCD3E-2C92-4D10-A83C-E411BFA10F9E}"/>
          </ac:picMkLst>
        </pc:picChg>
      </pc:sldChg>
      <pc:sldChg chg="delSp modSp new mod modNotesTx">
        <pc:chgData name="Mackenzie Goodwin" userId="22624eb3-e11a-49f3-a8d6-49247136e712" providerId="ADAL" clId="{4303093E-C3F5-4889-9F69-438629576B9D}" dt="2022-04-21T04:20:02.869" v="1985" actId="20577"/>
        <pc:sldMkLst>
          <pc:docMk/>
          <pc:sldMk cId="3202700216" sldId="399"/>
        </pc:sldMkLst>
        <pc:spChg chg="mod">
          <ac:chgData name="Mackenzie Goodwin" userId="22624eb3-e11a-49f3-a8d6-49247136e712" providerId="ADAL" clId="{4303093E-C3F5-4889-9F69-438629576B9D}" dt="2022-04-20T14:25:22.856" v="1235" actId="313"/>
          <ac:spMkLst>
            <pc:docMk/>
            <pc:sldMk cId="3202700216" sldId="399"/>
            <ac:spMk id="2" creationId="{8CB7B1DA-E4AF-4A74-899E-AA7595371CBC}"/>
          </ac:spMkLst>
        </pc:spChg>
        <pc:spChg chg="mod">
          <ac:chgData name="Mackenzie Goodwin" userId="22624eb3-e11a-49f3-a8d6-49247136e712" providerId="ADAL" clId="{4303093E-C3F5-4889-9F69-438629576B9D}" dt="2022-04-20T14:33:23.852" v="1631" actId="20577"/>
          <ac:spMkLst>
            <pc:docMk/>
            <pc:sldMk cId="3202700216" sldId="399"/>
            <ac:spMk id="3" creationId="{13864A94-C2EF-4A75-8E6E-8EB20E96E765}"/>
          </ac:spMkLst>
        </pc:spChg>
        <pc:spChg chg="del">
          <ac:chgData name="Mackenzie Goodwin" userId="22624eb3-e11a-49f3-a8d6-49247136e712" providerId="ADAL" clId="{4303093E-C3F5-4889-9F69-438629576B9D}" dt="2022-04-20T14:25:24.498" v="1236" actId="478"/>
          <ac:spMkLst>
            <pc:docMk/>
            <pc:sldMk cId="3202700216" sldId="399"/>
            <ac:spMk id="4" creationId="{DEB5D453-D2E8-4B99-99B5-1BC0ED0B0F26}"/>
          </ac:spMkLst>
        </pc:spChg>
      </pc:sldChg>
      <pc:sldChg chg="modNotesTx">
        <pc:chgData name="Mackenzie Goodwin" userId="22624eb3-e11a-49f3-a8d6-49247136e712" providerId="ADAL" clId="{4303093E-C3F5-4889-9F69-438629576B9D}" dt="2022-04-21T19:46:39.601" v="3281" actId="20577"/>
        <pc:sldMkLst>
          <pc:docMk/>
          <pc:sldMk cId="2170736726" sldId="416"/>
        </pc:sldMkLst>
      </pc:sldChg>
      <pc:sldChg chg="modNotesTx">
        <pc:chgData name="Mackenzie Goodwin" userId="22624eb3-e11a-49f3-a8d6-49247136e712" providerId="ADAL" clId="{4303093E-C3F5-4889-9F69-438629576B9D}" dt="2022-04-21T02:45:49.495" v="1645" actId="20577"/>
        <pc:sldMkLst>
          <pc:docMk/>
          <pc:sldMk cId="1635923374" sldId="424"/>
        </pc:sldMkLst>
      </pc:sldChg>
      <pc:sldChg chg="modNotesTx">
        <pc:chgData name="Mackenzie Goodwin" userId="22624eb3-e11a-49f3-a8d6-49247136e712" providerId="ADAL" clId="{4303093E-C3F5-4889-9F69-438629576B9D}" dt="2022-04-21T02:46:27.334" v="1671" actId="20577"/>
        <pc:sldMkLst>
          <pc:docMk/>
          <pc:sldMk cId="140782208" sldId="427"/>
        </pc:sldMkLst>
      </pc:sldChg>
      <pc:sldChg chg="new del">
        <pc:chgData name="Mackenzie Goodwin" userId="22624eb3-e11a-49f3-a8d6-49247136e712" providerId="ADAL" clId="{4303093E-C3F5-4889-9F69-438629576B9D}" dt="2022-04-21T18:42:41.574" v="3128" actId="680"/>
        <pc:sldMkLst>
          <pc:docMk/>
          <pc:sldMk cId="3891304652" sldId="448"/>
        </pc:sldMkLst>
      </pc:sldChg>
    </pc:docChg>
  </pc:docChgLst>
  <pc:docChgLst>
    <pc:chgData name="Amy Zhang" userId="S::wx5zhang@uwaterloo.ca::b8d76e21-bd74-494e-a137-c2a05d867f38" providerId="AD" clId="Web-{8BD0310A-4CFF-03E0-7C4F-FDB805FF1688}"/>
    <pc:docChg chg="delSld modSld">
      <pc:chgData name="Amy Zhang" userId="S::wx5zhang@uwaterloo.ca::b8d76e21-bd74-494e-a137-c2a05d867f38" providerId="AD" clId="Web-{8BD0310A-4CFF-03E0-7C4F-FDB805FF1688}" dt="2021-07-23T01:40:21.475" v="43"/>
      <pc:docMkLst>
        <pc:docMk/>
      </pc:docMkLst>
      <pc:sldChg chg="modSp">
        <pc:chgData name="Amy Zhang" userId="S::wx5zhang@uwaterloo.ca::b8d76e21-bd74-494e-a137-c2a05d867f38" providerId="AD" clId="Web-{8BD0310A-4CFF-03E0-7C4F-FDB805FF1688}" dt="2021-07-23T01:33:19.174" v="21" actId="20577"/>
        <pc:sldMkLst>
          <pc:docMk/>
          <pc:sldMk cId="1291644704" sldId="267"/>
        </pc:sldMkLst>
        <pc:spChg chg="mod">
          <ac:chgData name="Amy Zhang" userId="S::wx5zhang@uwaterloo.ca::b8d76e21-bd74-494e-a137-c2a05d867f38" providerId="AD" clId="Web-{8BD0310A-4CFF-03E0-7C4F-FDB805FF1688}" dt="2021-07-23T01:33:19.174" v="21" actId="20577"/>
          <ac:spMkLst>
            <pc:docMk/>
            <pc:sldMk cId="1291644704" sldId="267"/>
            <ac:spMk id="2" creationId="{00000000-0000-0000-0000-000000000000}"/>
          </ac:spMkLst>
        </pc:spChg>
      </pc:sldChg>
      <pc:sldChg chg="modNotes">
        <pc:chgData name="Amy Zhang" userId="S::wx5zhang@uwaterloo.ca::b8d76e21-bd74-494e-a137-c2a05d867f38" providerId="AD" clId="Web-{8BD0310A-4CFF-03E0-7C4F-FDB805FF1688}" dt="2021-07-23T01:40:21.475" v="43"/>
        <pc:sldMkLst>
          <pc:docMk/>
          <pc:sldMk cId="3677968156" sldId="281"/>
        </pc:sldMkLst>
      </pc:sldChg>
      <pc:sldChg chg="modNotes">
        <pc:chgData name="Amy Zhang" userId="S::wx5zhang@uwaterloo.ca::b8d76e21-bd74-494e-a137-c2a05d867f38" providerId="AD" clId="Web-{8BD0310A-4CFF-03E0-7C4F-FDB805FF1688}" dt="2021-07-23T01:39:56.475" v="40"/>
        <pc:sldMkLst>
          <pc:docMk/>
          <pc:sldMk cId="1594359991" sldId="330"/>
        </pc:sldMkLst>
      </pc:sldChg>
      <pc:sldChg chg="addSp delSp modSp">
        <pc:chgData name="Amy Zhang" userId="S::wx5zhang@uwaterloo.ca::b8d76e21-bd74-494e-a137-c2a05d867f38" providerId="AD" clId="Web-{8BD0310A-4CFF-03E0-7C4F-FDB805FF1688}" dt="2021-07-23T01:36:33.864" v="38"/>
        <pc:sldMkLst>
          <pc:docMk/>
          <pc:sldMk cId="1466520425" sldId="339"/>
        </pc:sldMkLst>
        <pc:spChg chg="add del mod">
          <ac:chgData name="Amy Zhang" userId="S::wx5zhang@uwaterloo.ca::b8d76e21-bd74-494e-a137-c2a05d867f38" providerId="AD" clId="Web-{8BD0310A-4CFF-03E0-7C4F-FDB805FF1688}" dt="2021-07-23T01:35:29.722" v="24"/>
          <ac:spMkLst>
            <pc:docMk/>
            <pc:sldMk cId="1466520425" sldId="339"/>
            <ac:spMk id="4" creationId="{ECF934C0-7DA8-4286-A108-3477BBA6CE8A}"/>
          </ac:spMkLst>
        </pc:spChg>
        <pc:cxnChg chg="add del">
          <ac:chgData name="Amy Zhang" userId="S::wx5zhang@uwaterloo.ca::b8d76e21-bd74-494e-a137-c2a05d867f38" providerId="AD" clId="Web-{8BD0310A-4CFF-03E0-7C4F-FDB805FF1688}" dt="2021-07-23T01:35:47.941" v="28"/>
          <ac:cxnSpMkLst>
            <pc:docMk/>
            <pc:sldMk cId="1466520425" sldId="339"/>
            <ac:cxnSpMk id="5" creationId="{ED1907B3-232B-4891-A716-ADCCD19F4FE7}"/>
          </ac:cxnSpMkLst>
        </pc:cxnChg>
        <pc:cxnChg chg="add mod">
          <ac:chgData name="Amy Zhang" userId="S::wx5zhang@uwaterloo.ca::b8d76e21-bd74-494e-a137-c2a05d867f38" providerId="AD" clId="Web-{8BD0310A-4CFF-03E0-7C4F-FDB805FF1688}" dt="2021-07-23T01:36:33.864" v="38"/>
          <ac:cxnSpMkLst>
            <pc:docMk/>
            <pc:sldMk cId="1466520425" sldId="339"/>
            <ac:cxnSpMk id="9" creationId="{FC7C4581-FC4D-44EC-9703-CB7ECF908A20}"/>
          </ac:cxnSpMkLst>
        </pc:cxnChg>
      </pc:sldChg>
      <pc:sldChg chg="del">
        <pc:chgData name="Amy Zhang" userId="S::wx5zhang@uwaterloo.ca::b8d76e21-bd74-494e-a137-c2a05d867f38" providerId="AD" clId="Web-{8BD0310A-4CFF-03E0-7C4F-FDB805FF1688}" dt="2021-07-23T01:38:46.599" v="39"/>
        <pc:sldMkLst>
          <pc:docMk/>
          <pc:sldMk cId="2257405030" sldId="350"/>
        </pc:sldMkLst>
      </pc:sldChg>
      <pc:sldChg chg="modSp">
        <pc:chgData name="Amy Zhang" userId="S::wx5zhang@uwaterloo.ca::b8d76e21-bd74-494e-a137-c2a05d867f38" providerId="AD" clId="Web-{8BD0310A-4CFF-03E0-7C4F-FDB805FF1688}" dt="2021-07-23T01:29:50.094" v="14" actId="1076"/>
        <pc:sldMkLst>
          <pc:docMk/>
          <pc:sldMk cId="693156848" sldId="363"/>
        </pc:sldMkLst>
        <pc:spChg chg="mod">
          <ac:chgData name="Amy Zhang" userId="S::wx5zhang@uwaterloo.ca::b8d76e21-bd74-494e-a137-c2a05d867f38" providerId="AD" clId="Web-{8BD0310A-4CFF-03E0-7C4F-FDB805FF1688}" dt="2021-07-23T01:29:50.094" v="14" actId="1076"/>
          <ac:spMkLst>
            <pc:docMk/>
            <pc:sldMk cId="693156848" sldId="363"/>
            <ac:spMk id="35" creationId="{C1811F2B-9CDF-4ADF-90A2-55DA4802933B}"/>
          </ac:spMkLst>
        </pc:spChg>
        <pc:cxnChg chg="mod">
          <ac:chgData name="Amy Zhang" userId="S::wx5zhang@uwaterloo.ca::b8d76e21-bd74-494e-a137-c2a05d867f38" providerId="AD" clId="Web-{8BD0310A-4CFF-03E0-7C4F-FDB805FF1688}" dt="2021-07-23T01:29:27.891" v="9"/>
          <ac:cxnSpMkLst>
            <pc:docMk/>
            <pc:sldMk cId="693156848" sldId="363"/>
            <ac:cxnSpMk id="4" creationId="{837DBBBB-8A00-4774-ACD0-A2A14BFC5927}"/>
          </ac:cxnSpMkLst>
        </pc:cxnChg>
        <pc:cxnChg chg="mod">
          <ac:chgData name="Amy Zhang" userId="S::wx5zhang@uwaterloo.ca::b8d76e21-bd74-494e-a137-c2a05d867f38" providerId="AD" clId="Web-{8BD0310A-4CFF-03E0-7C4F-FDB805FF1688}" dt="2021-07-23T01:29:27.782" v="1"/>
          <ac:cxnSpMkLst>
            <pc:docMk/>
            <pc:sldMk cId="693156848" sldId="363"/>
            <ac:cxnSpMk id="23" creationId="{DD998254-D36B-49BA-9B01-6C632508882D}"/>
          </ac:cxnSpMkLst>
        </pc:cxnChg>
        <pc:cxnChg chg="mod">
          <ac:chgData name="Amy Zhang" userId="S::wx5zhang@uwaterloo.ca::b8d76e21-bd74-494e-a137-c2a05d867f38" providerId="AD" clId="Web-{8BD0310A-4CFF-03E0-7C4F-FDB805FF1688}" dt="2021-07-23T01:29:43.672" v="13"/>
          <ac:cxnSpMkLst>
            <pc:docMk/>
            <pc:sldMk cId="693156848" sldId="363"/>
            <ac:cxnSpMk id="33" creationId="{D0E72CD6-4C59-4E2F-8D5C-79D12A9A715A}"/>
          </ac:cxnSpMkLst>
        </pc:cxnChg>
        <pc:cxnChg chg="mod">
          <ac:chgData name="Amy Zhang" userId="S::wx5zhang@uwaterloo.ca::b8d76e21-bd74-494e-a137-c2a05d867f38" providerId="AD" clId="Web-{8BD0310A-4CFF-03E0-7C4F-FDB805FF1688}" dt="2021-07-23T01:29:27.797" v="2"/>
          <ac:cxnSpMkLst>
            <pc:docMk/>
            <pc:sldMk cId="693156848" sldId="363"/>
            <ac:cxnSpMk id="41" creationId="{98DADBE4-23B0-42E4-9C08-9189FBF4DD94}"/>
          </ac:cxnSpMkLst>
        </pc:cxnChg>
        <pc:cxnChg chg="mod">
          <ac:chgData name="Amy Zhang" userId="S::wx5zhang@uwaterloo.ca::b8d76e21-bd74-494e-a137-c2a05d867f38" providerId="AD" clId="Web-{8BD0310A-4CFF-03E0-7C4F-FDB805FF1688}" dt="2021-07-23T01:29:27.813" v="3"/>
          <ac:cxnSpMkLst>
            <pc:docMk/>
            <pc:sldMk cId="693156848" sldId="363"/>
            <ac:cxnSpMk id="43" creationId="{F35740AA-E387-4ABD-9FEB-5F71394B8902}"/>
          </ac:cxnSpMkLst>
        </pc:cxnChg>
        <pc:cxnChg chg="mod">
          <ac:chgData name="Amy Zhang" userId="S::wx5zhang@uwaterloo.ca::b8d76e21-bd74-494e-a137-c2a05d867f38" providerId="AD" clId="Web-{8BD0310A-4CFF-03E0-7C4F-FDB805FF1688}" dt="2021-07-23T01:29:27.907" v="10"/>
          <ac:cxnSpMkLst>
            <pc:docMk/>
            <pc:sldMk cId="693156848" sldId="363"/>
            <ac:cxnSpMk id="46" creationId="{BC3B55A2-2439-4D9C-9F8E-6733239A18E0}"/>
          </ac:cxnSpMkLst>
        </pc:cxnChg>
        <pc:cxnChg chg="mod">
          <ac:chgData name="Amy Zhang" userId="S::wx5zhang@uwaterloo.ca::b8d76e21-bd74-494e-a137-c2a05d867f38" providerId="AD" clId="Web-{8BD0310A-4CFF-03E0-7C4F-FDB805FF1688}" dt="2021-07-23T01:29:27.922" v="11"/>
          <ac:cxnSpMkLst>
            <pc:docMk/>
            <pc:sldMk cId="693156848" sldId="363"/>
            <ac:cxnSpMk id="49" creationId="{9CABFF3D-E4B2-46F3-A940-0BD1F63F0BF9}"/>
          </ac:cxnSpMkLst>
        </pc:cxnChg>
        <pc:cxnChg chg="mod">
          <ac:chgData name="Amy Zhang" userId="S::wx5zhang@uwaterloo.ca::b8d76e21-bd74-494e-a137-c2a05d867f38" providerId="AD" clId="Web-{8BD0310A-4CFF-03E0-7C4F-FDB805FF1688}" dt="2021-07-23T01:29:27.766" v="0"/>
          <ac:cxnSpMkLst>
            <pc:docMk/>
            <pc:sldMk cId="693156848" sldId="363"/>
            <ac:cxnSpMk id="52" creationId="{E870E594-A83E-4623-BF28-57FCD7F476EF}"/>
          </ac:cxnSpMkLst>
        </pc:cxnChg>
        <pc:cxnChg chg="mod">
          <ac:chgData name="Amy Zhang" userId="S::wx5zhang@uwaterloo.ca::b8d76e21-bd74-494e-a137-c2a05d867f38" providerId="AD" clId="Web-{8BD0310A-4CFF-03E0-7C4F-FDB805FF1688}" dt="2021-07-23T01:29:27.828" v="4"/>
          <ac:cxnSpMkLst>
            <pc:docMk/>
            <pc:sldMk cId="693156848" sldId="363"/>
            <ac:cxnSpMk id="67" creationId="{39BBD9E7-1015-4674-B847-07CAFB508087}"/>
          </ac:cxnSpMkLst>
        </pc:cxnChg>
        <pc:cxnChg chg="mod">
          <ac:chgData name="Amy Zhang" userId="S::wx5zhang@uwaterloo.ca::b8d76e21-bd74-494e-a137-c2a05d867f38" providerId="AD" clId="Web-{8BD0310A-4CFF-03E0-7C4F-FDB805FF1688}" dt="2021-07-23T01:29:27.844" v="5"/>
          <ac:cxnSpMkLst>
            <pc:docMk/>
            <pc:sldMk cId="693156848" sldId="363"/>
            <ac:cxnSpMk id="71" creationId="{5F328915-0579-454D-8127-D29D4DABEF06}"/>
          </ac:cxnSpMkLst>
        </pc:cxnChg>
        <pc:cxnChg chg="mod">
          <ac:chgData name="Amy Zhang" userId="S::wx5zhang@uwaterloo.ca::b8d76e21-bd74-494e-a137-c2a05d867f38" providerId="AD" clId="Web-{8BD0310A-4CFF-03E0-7C4F-FDB805FF1688}" dt="2021-07-23T01:29:27.844" v="6"/>
          <ac:cxnSpMkLst>
            <pc:docMk/>
            <pc:sldMk cId="693156848" sldId="363"/>
            <ac:cxnSpMk id="76" creationId="{149B2270-591F-4A9B-903B-15200DF23099}"/>
          </ac:cxnSpMkLst>
        </pc:cxnChg>
        <pc:cxnChg chg="mod">
          <ac:chgData name="Amy Zhang" userId="S::wx5zhang@uwaterloo.ca::b8d76e21-bd74-494e-a137-c2a05d867f38" providerId="AD" clId="Web-{8BD0310A-4CFF-03E0-7C4F-FDB805FF1688}" dt="2021-07-23T01:29:27.860" v="7"/>
          <ac:cxnSpMkLst>
            <pc:docMk/>
            <pc:sldMk cId="693156848" sldId="363"/>
            <ac:cxnSpMk id="84" creationId="{1D6953DA-E7FC-46D9-AE98-0EB7F2EE0776}"/>
          </ac:cxnSpMkLst>
        </pc:cxnChg>
        <pc:cxnChg chg="mod">
          <ac:chgData name="Amy Zhang" userId="S::wx5zhang@uwaterloo.ca::b8d76e21-bd74-494e-a137-c2a05d867f38" providerId="AD" clId="Web-{8BD0310A-4CFF-03E0-7C4F-FDB805FF1688}" dt="2021-07-23T01:29:27.875" v="8"/>
          <ac:cxnSpMkLst>
            <pc:docMk/>
            <pc:sldMk cId="693156848" sldId="363"/>
            <ac:cxnSpMk id="88" creationId="{C4E5E181-0B1A-4CD6-8FAD-E16C9649C863}"/>
          </ac:cxnSpMkLst>
        </pc:cxnChg>
      </pc:sldChg>
      <pc:sldChg chg="modSp">
        <pc:chgData name="Amy Zhang" userId="S::wx5zhang@uwaterloo.ca::b8d76e21-bd74-494e-a137-c2a05d867f38" providerId="AD" clId="Web-{8BD0310A-4CFF-03E0-7C4F-FDB805FF1688}" dt="2021-07-23T01:30:30.313" v="18"/>
        <pc:sldMkLst>
          <pc:docMk/>
          <pc:sldMk cId="3382274828" sldId="364"/>
        </pc:sldMkLst>
        <pc:cxnChg chg="mod">
          <ac:chgData name="Amy Zhang" userId="S::wx5zhang@uwaterloo.ca::b8d76e21-bd74-494e-a137-c2a05d867f38" providerId="AD" clId="Web-{8BD0310A-4CFF-03E0-7C4F-FDB805FF1688}" dt="2021-07-23T01:30:30.313" v="18"/>
          <ac:cxnSpMkLst>
            <pc:docMk/>
            <pc:sldMk cId="3382274828" sldId="364"/>
            <ac:cxnSpMk id="3" creationId="{2F37E681-FE23-4EFD-B624-C50D032C5C1C}"/>
          </ac:cxnSpMkLst>
        </pc:cxnChg>
        <pc:cxnChg chg="mod">
          <ac:chgData name="Amy Zhang" userId="S::wx5zhang@uwaterloo.ca::b8d76e21-bd74-494e-a137-c2a05d867f38" providerId="AD" clId="Web-{8BD0310A-4CFF-03E0-7C4F-FDB805FF1688}" dt="2021-07-23T01:30:25.626" v="17"/>
          <ac:cxnSpMkLst>
            <pc:docMk/>
            <pc:sldMk cId="3382274828" sldId="364"/>
            <ac:cxnSpMk id="14" creationId="{8910EDA1-29D7-447B-9C62-E744C4BF4223}"/>
          </ac:cxnSpMkLst>
        </pc:cxnChg>
      </pc:sldChg>
    </pc:docChg>
  </pc:docChgLst>
  <pc:docChgLst>
    <pc:chgData name="Amy Zhang" userId="S::wx5zhang@uwaterloo.ca::b8d76e21-bd74-494e-a137-c2a05d867f38" providerId="AD" clId="Web-{441814EB-6151-D508-66E2-8490F36B37E9}"/>
    <pc:docChg chg="addSld delSld modSld">
      <pc:chgData name="Amy Zhang" userId="S::wx5zhang@uwaterloo.ca::b8d76e21-bd74-494e-a137-c2a05d867f38" providerId="AD" clId="Web-{441814EB-6151-D508-66E2-8490F36B37E9}" dt="2021-08-07T04:12:35.540" v="397" actId="20577"/>
      <pc:docMkLst>
        <pc:docMk/>
      </pc:docMkLst>
      <pc:sldChg chg="modSp">
        <pc:chgData name="Amy Zhang" userId="S::wx5zhang@uwaterloo.ca::b8d76e21-bd74-494e-a137-c2a05d867f38" providerId="AD" clId="Web-{441814EB-6151-D508-66E2-8490F36B37E9}" dt="2021-08-07T02:46:31.078" v="125" actId="20577"/>
        <pc:sldMkLst>
          <pc:docMk/>
          <pc:sldMk cId="608896630" sldId="301"/>
        </pc:sldMkLst>
        <pc:spChg chg="mod">
          <ac:chgData name="Amy Zhang" userId="S::wx5zhang@uwaterloo.ca::b8d76e21-bd74-494e-a137-c2a05d867f38" providerId="AD" clId="Web-{441814EB-6151-D508-66E2-8490F36B37E9}" dt="2021-08-07T02:46:31.078" v="125" actId="20577"/>
          <ac:spMkLst>
            <pc:docMk/>
            <pc:sldMk cId="608896630" sldId="301"/>
            <ac:spMk id="3" creationId="{42EFC054-9454-42F8-939F-44A2D449971E}"/>
          </ac:spMkLst>
        </pc:spChg>
      </pc:sldChg>
      <pc:sldChg chg="del">
        <pc:chgData name="Amy Zhang" userId="S::wx5zhang@uwaterloo.ca::b8d76e21-bd74-494e-a137-c2a05d867f38" providerId="AD" clId="Web-{441814EB-6151-D508-66E2-8490F36B37E9}" dt="2021-08-07T03:45:03.292" v="126"/>
        <pc:sldMkLst>
          <pc:docMk/>
          <pc:sldMk cId="2893609643" sldId="348"/>
        </pc:sldMkLst>
      </pc:sldChg>
      <pc:sldChg chg="addSp delSp modSp add">
        <pc:chgData name="Amy Zhang" userId="S::wx5zhang@uwaterloo.ca::b8d76e21-bd74-494e-a137-c2a05d867f38" providerId="AD" clId="Web-{441814EB-6151-D508-66E2-8490F36B37E9}" dt="2021-08-07T04:12:35.540" v="397" actId="20577"/>
        <pc:sldMkLst>
          <pc:docMk/>
          <pc:sldMk cId="2143413565" sldId="370"/>
        </pc:sldMkLst>
        <pc:spChg chg="del">
          <ac:chgData name="Amy Zhang" userId="S::wx5zhang@uwaterloo.ca::b8d76e21-bd74-494e-a137-c2a05d867f38" providerId="AD" clId="Web-{441814EB-6151-D508-66E2-8490F36B37E9}" dt="2021-08-07T03:45:12.198" v="128"/>
          <ac:spMkLst>
            <pc:docMk/>
            <pc:sldMk cId="2143413565" sldId="370"/>
            <ac:spMk id="20" creationId="{FD8612D0-2A50-4E58-BE0C-244E75E97C63}"/>
          </ac:spMkLst>
        </pc:spChg>
        <pc:spChg chg="del">
          <ac:chgData name="Amy Zhang" userId="S::wx5zhang@uwaterloo.ca::b8d76e21-bd74-494e-a137-c2a05d867f38" providerId="AD" clId="Web-{441814EB-6151-D508-66E2-8490F36B37E9}" dt="2021-08-07T03:45:13.323" v="129"/>
          <ac:spMkLst>
            <pc:docMk/>
            <pc:sldMk cId="2143413565" sldId="370"/>
            <ac:spMk id="22" creationId="{B2878732-E254-4C3B-BA7E-35840D1EE7FE}"/>
          </ac:spMkLst>
        </pc:spChg>
        <pc:spChg chg="del">
          <ac:chgData name="Amy Zhang" userId="S::wx5zhang@uwaterloo.ca::b8d76e21-bd74-494e-a137-c2a05d867f38" providerId="AD" clId="Web-{441814EB-6151-D508-66E2-8490F36B37E9}" dt="2021-08-07T03:45:14.620" v="130"/>
          <ac:spMkLst>
            <pc:docMk/>
            <pc:sldMk cId="2143413565" sldId="370"/>
            <ac:spMk id="24" creationId="{AA282C4F-4079-4C19-94AA-CFF5AC87AD5E}"/>
          </ac:spMkLst>
        </pc:spChg>
        <pc:spChg chg="add del mod">
          <ac:chgData name="Amy Zhang" userId="S::wx5zhang@uwaterloo.ca::b8d76e21-bd74-494e-a137-c2a05d867f38" providerId="AD" clId="Web-{441814EB-6151-D508-66E2-8490F36B37E9}" dt="2021-08-07T04:12:35.540" v="397" actId="20577"/>
          <ac:spMkLst>
            <pc:docMk/>
            <pc:sldMk cId="2143413565" sldId="370"/>
            <ac:spMk id="99" creationId="{B5D97005-FFE5-451D-B6C2-7D193043DB61}"/>
          </ac:spMkLst>
        </pc:spChg>
        <pc:graphicFrameChg chg="modGraphic">
          <ac:chgData name="Amy Zhang" userId="S::wx5zhang@uwaterloo.ca::b8d76e21-bd74-494e-a137-c2a05d867f38" providerId="AD" clId="Web-{441814EB-6151-D508-66E2-8490F36B37E9}" dt="2021-08-07T03:48:22.262" v="189" actId="20577"/>
          <ac:graphicFrameMkLst>
            <pc:docMk/>
            <pc:sldMk cId="2143413565" sldId="370"/>
            <ac:graphicFrameMk id="9" creationId="{B714B1F8-A6E3-4338-9AAF-9CB041CCBEE4}"/>
          </ac:graphicFrameMkLst>
        </pc:graphicFrameChg>
        <pc:picChg chg="del">
          <ac:chgData name="Amy Zhang" userId="S::wx5zhang@uwaterloo.ca::b8d76e21-bd74-494e-a137-c2a05d867f38" providerId="AD" clId="Web-{441814EB-6151-D508-66E2-8490F36B37E9}" dt="2021-08-07T04:09:22.602" v="191"/>
          <ac:picMkLst>
            <pc:docMk/>
            <pc:sldMk cId="2143413565" sldId="370"/>
            <ac:picMk id="2050" creationId="{727E414F-C2A1-4BBE-9214-5F02EC97B83B}"/>
          </ac:picMkLst>
        </pc:picChg>
      </pc:sldChg>
      <pc:sldChg chg="addSp modSp add">
        <pc:chgData name="Amy Zhang" userId="S::wx5zhang@uwaterloo.ca::b8d76e21-bd74-494e-a137-c2a05d867f38" providerId="AD" clId="Web-{441814EB-6151-D508-66E2-8490F36B37E9}" dt="2021-08-07T04:09:41.649" v="204" actId="1076"/>
        <pc:sldMkLst>
          <pc:docMk/>
          <pc:sldMk cId="836675243" sldId="372"/>
        </pc:sldMkLst>
        <pc:spChg chg="mod">
          <ac:chgData name="Amy Zhang" userId="S::wx5zhang@uwaterloo.ca::b8d76e21-bd74-494e-a137-c2a05d867f38" providerId="AD" clId="Web-{441814EB-6151-D508-66E2-8490F36B37E9}" dt="2021-08-07T04:09:27.977" v="199" actId="20577"/>
          <ac:spMkLst>
            <pc:docMk/>
            <pc:sldMk cId="836675243" sldId="372"/>
            <ac:spMk id="7" creationId="{693F8C55-3171-42BC-B9FD-80D3DAED0BC3}"/>
          </ac:spMkLst>
        </pc:spChg>
        <pc:spChg chg="mod">
          <ac:chgData name="Amy Zhang" userId="S::wx5zhang@uwaterloo.ca::b8d76e21-bd74-494e-a137-c2a05d867f38" providerId="AD" clId="Web-{441814EB-6151-D508-66E2-8490F36B37E9}" dt="2021-08-07T04:09:41.649" v="204" actId="1076"/>
          <ac:spMkLst>
            <pc:docMk/>
            <pc:sldMk cId="836675243" sldId="372"/>
            <ac:spMk id="8" creationId="{BB784375-D403-4117-813B-FB83DAECE962}"/>
          </ac:spMkLst>
        </pc:spChg>
        <pc:picChg chg="add mod">
          <ac:chgData name="Amy Zhang" userId="S::wx5zhang@uwaterloo.ca::b8d76e21-bd74-494e-a137-c2a05d867f38" providerId="AD" clId="Web-{441814EB-6151-D508-66E2-8490F36B37E9}" dt="2021-08-07T04:09:38.696" v="203" actId="1076"/>
          <ac:picMkLst>
            <pc:docMk/>
            <pc:sldMk cId="836675243" sldId="372"/>
            <ac:picMk id="3" creationId="{B876B1D1-ED9B-4186-9D78-6715CD50ABE0}"/>
          </ac:picMkLst>
        </pc:picChg>
      </pc:sldChg>
    </pc:docChg>
  </pc:docChgLst>
  <pc:docChgLst>
    <pc:chgData name="Tiefu Wu" userId="82921f0a-747c-4100-a740-251ff63546c2" providerId="ADAL" clId="{F25B7F35-E59F-43A1-BA9B-137BE30B7F52}"/>
    <pc:docChg chg="undo custSel addSld delSld modSld sldOrd">
      <pc:chgData name="Tiefu Wu" userId="82921f0a-747c-4100-a740-251ff63546c2" providerId="ADAL" clId="{F25B7F35-E59F-43A1-BA9B-137BE30B7F52}" dt="2021-08-10T18:25:48.926" v="21293" actId="20577"/>
      <pc:docMkLst>
        <pc:docMk/>
      </pc:docMkLst>
      <pc:sldChg chg="addSp modSp mod">
        <pc:chgData name="Tiefu Wu" userId="82921f0a-747c-4100-a740-251ff63546c2" providerId="ADAL" clId="{F25B7F35-E59F-43A1-BA9B-137BE30B7F52}" dt="2021-08-10T03:45:47.252" v="21234" actId="1076"/>
        <pc:sldMkLst>
          <pc:docMk/>
          <pc:sldMk cId="608896630" sldId="301"/>
        </pc:sldMkLst>
        <pc:spChg chg="mod">
          <ac:chgData name="Tiefu Wu" userId="82921f0a-747c-4100-a740-251ff63546c2" providerId="ADAL" clId="{F25B7F35-E59F-43A1-BA9B-137BE30B7F52}" dt="2021-08-10T03:45:41.196" v="21233" actId="27636"/>
          <ac:spMkLst>
            <pc:docMk/>
            <pc:sldMk cId="608896630" sldId="301"/>
            <ac:spMk id="3" creationId="{42EFC054-9454-42F8-939F-44A2D449971E}"/>
          </ac:spMkLst>
        </pc:spChg>
        <pc:spChg chg="add mod">
          <ac:chgData name="Tiefu Wu" userId="82921f0a-747c-4100-a740-251ff63546c2" providerId="ADAL" clId="{F25B7F35-E59F-43A1-BA9B-137BE30B7F52}" dt="2021-08-10T03:45:47.252" v="21234" actId="1076"/>
          <ac:spMkLst>
            <pc:docMk/>
            <pc:sldMk cId="608896630" sldId="301"/>
            <ac:spMk id="6" creationId="{9BF2DCCB-E30A-4298-9ECA-2F1C6D3D63C8}"/>
          </ac:spMkLst>
        </pc:spChg>
      </pc:sldChg>
      <pc:sldChg chg="addSp delSp modSp add mod ord modNotesTx">
        <pc:chgData name="Tiefu Wu" userId="82921f0a-747c-4100-a740-251ff63546c2" providerId="ADAL" clId="{F25B7F35-E59F-43A1-BA9B-137BE30B7F52}" dt="2021-08-10T18:25:07.714" v="21284" actId="20577"/>
        <pc:sldMkLst>
          <pc:docMk/>
          <pc:sldMk cId="1344410426" sldId="302"/>
        </pc:sldMkLst>
        <pc:spChg chg="mod">
          <ac:chgData name="Tiefu Wu" userId="82921f0a-747c-4100-a740-251ff63546c2" providerId="ADAL" clId="{F25B7F35-E59F-43A1-BA9B-137BE30B7F52}" dt="2021-08-07T03:44:05.024" v="1940" actId="20577"/>
          <ac:spMkLst>
            <pc:docMk/>
            <pc:sldMk cId="1344410426" sldId="302"/>
            <ac:spMk id="2" creationId="{79C767F4-BB92-4FF6-B481-786CFD2EFD8C}"/>
          </ac:spMkLst>
        </pc:spChg>
        <pc:spChg chg="del">
          <ac:chgData name="Tiefu Wu" userId="82921f0a-747c-4100-a740-251ff63546c2" providerId="ADAL" clId="{F25B7F35-E59F-43A1-BA9B-137BE30B7F52}" dt="2021-08-07T03:44:23.451" v="1942" actId="478"/>
          <ac:spMkLst>
            <pc:docMk/>
            <pc:sldMk cId="1344410426" sldId="302"/>
            <ac:spMk id="3" creationId="{39CAB50E-F39C-47D2-80A4-817140DB7F5E}"/>
          </ac:spMkLst>
        </pc:spChg>
        <pc:graphicFrameChg chg="del">
          <ac:chgData name="Tiefu Wu" userId="82921f0a-747c-4100-a740-251ff63546c2" providerId="ADAL" clId="{F25B7F35-E59F-43A1-BA9B-137BE30B7F52}" dt="2021-08-07T03:44:21.580" v="1941" actId="478"/>
          <ac:graphicFrameMkLst>
            <pc:docMk/>
            <pc:sldMk cId="1344410426" sldId="302"/>
            <ac:graphicFrameMk id="12" creationId="{2FF8D647-4B2B-46A0-9E91-E5DE96E08045}"/>
          </ac:graphicFrameMkLst>
        </pc:graphicFrameChg>
        <pc:picChg chg="add mod">
          <ac:chgData name="Tiefu Wu" userId="82921f0a-747c-4100-a740-251ff63546c2" providerId="ADAL" clId="{F25B7F35-E59F-43A1-BA9B-137BE30B7F52}" dt="2021-08-07T03:44:50.035" v="1953" actId="1076"/>
          <ac:picMkLst>
            <pc:docMk/>
            <pc:sldMk cId="1344410426" sldId="302"/>
            <ac:picMk id="7" creationId="{2F610B5A-7425-4529-82D3-CB00D163F558}"/>
          </ac:picMkLst>
        </pc:picChg>
      </pc:sldChg>
      <pc:sldChg chg="add modNotesTx">
        <pc:chgData name="Tiefu Wu" userId="82921f0a-747c-4100-a740-251ff63546c2" providerId="ADAL" clId="{F25B7F35-E59F-43A1-BA9B-137BE30B7F52}" dt="2021-08-10T18:24:59.547" v="21281" actId="20577"/>
        <pc:sldMkLst>
          <pc:docMk/>
          <pc:sldMk cId="2227148423" sldId="304"/>
        </pc:sldMkLst>
      </pc:sldChg>
      <pc:sldChg chg="add">
        <pc:chgData name="Tiefu Wu" userId="82921f0a-747c-4100-a740-251ff63546c2" providerId="ADAL" clId="{F25B7F35-E59F-43A1-BA9B-137BE30B7F52}" dt="2021-08-04T03:08:43.370" v="12"/>
        <pc:sldMkLst>
          <pc:docMk/>
          <pc:sldMk cId="2526582279" sldId="308"/>
        </pc:sldMkLst>
      </pc:sldChg>
      <pc:sldChg chg="add">
        <pc:chgData name="Tiefu Wu" userId="82921f0a-747c-4100-a740-251ff63546c2" providerId="ADAL" clId="{F25B7F35-E59F-43A1-BA9B-137BE30B7F52}" dt="2021-08-04T03:08:43.370" v="12"/>
        <pc:sldMkLst>
          <pc:docMk/>
          <pc:sldMk cId="1084221015" sldId="309"/>
        </pc:sldMkLst>
      </pc:sldChg>
      <pc:sldChg chg="add">
        <pc:chgData name="Tiefu Wu" userId="82921f0a-747c-4100-a740-251ff63546c2" providerId="ADAL" clId="{F25B7F35-E59F-43A1-BA9B-137BE30B7F52}" dt="2021-08-04T03:08:43.370" v="12"/>
        <pc:sldMkLst>
          <pc:docMk/>
          <pc:sldMk cId="3784189056" sldId="310"/>
        </pc:sldMkLst>
      </pc:sldChg>
      <pc:sldChg chg="modSp add mod modNotesTx">
        <pc:chgData name="Tiefu Wu" userId="82921f0a-747c-4100-a740-251ff63546c2" providerId="ADAL" clId="{F25B7F35-E59F-43A1-BA9B-137BE30B7F52}" dt="2021-08-10T18:25:01.963" v="21282" actId="20577"/>
        <pc:sldMkLst>
          <pc:docMk/>
          <pc:sldMk cId="4287723757" sldId="312"/>
        </pc:sldMkLst>
        <pc:graphicFrameChg chg="mod modGraphic">
          <ac:chgData name="Tiefu Wu" userId="82921f0a-747c-4100-a740-251ff63546c2" providerId="ADAL" clId="{F25B7F35-E59F-43A1-BA9B-137BE30B7F52}" dt="2021-08-10T03:44:11.164" v="21122" actId="207"/>
          <ac:graphicFrameMkLst>
            <pc:docMk/>
            <pc:sldMk cId="4287723757" sldId="312"/>
            <ac:graphicFrameMk id="6" creationId="{2A7B0AD2-3979-4DC9-87E2-39483DB5A031}"/>
          </ac:graphicFrameMkLst>
        </pc:graphicFrameChg>
      </pc:sldChg>
      <pc:sldChg chg="add">
        <pc:chgData name="Tiefu Wu" userId="82921f0a-747c-4100-a740-251ff63546c2" providerId="ADAL" clId="{F25B7F35-E59F-43A1-BA9B-137BE30B7F52}" dt="2021-08-04T03:08:43.370" v="12"/>
        <pc:sldMkLst>
          <pc:docMk/>
          <pc:sldMk cId="887620800" sldId="313"/>
        </pc:sldMkLst>
      </pc:sldChg>
      <pc:sldChg chg="add del">
        <pc:chgData name="Tiefu Wu" userId="82921f0a-747c-4100-a740-251ff63546c2" providerId="ADAL" clId="{F25B7F35-E59F-43A1-BA9B-137BE30B7F52}" dt="2021-08-08T16:09:31.873" v="12625" actId="47"/>
        <pc:sldMkLst>
          <pc:docMk/>
          <pc:sldMk cId="1726443524" sldId="315"/>
        </pc:sldMkLst>
      </pc:sldChg>
      <pc:sldChg chg="modNotesTx">
        <pc:chgData name="Tiefu Wu" userId="82921f0a-747c-4100-a740-251ff63546c2" providerId="ADAL" clId="{F25B7F35-E59F-43A1-BA9B-137BE30B7F52}" dt="2021-08-10T18:25:16.413" v="21287" actId="20577"/>
        <pc:sldMkLst>
          <pc:docMk/>
          <pc:sldMk cId="2802752119" sldId="317"/>
        </pc:sldMkLst>
      </pc:sldChg>
      <pc:sldChg chg="modSp add mod ord modNotesTx">
        <pc:chgData name="Tiefu Wu" userId="82921f0a-747c-4100-a740-251ff63546c2" providerId="ADAL" clId="{F25B7F35-E59F-43A1-BA9B-137BE30B7F52}" dt="2021-08-10T18:25:10.986" v="21285" actId="20577"/>
        <pc:sldMkLst>
          <pc:docMk/>
          <pc:sldMk cId="1185403613" sldId="319"/>
        </pc:sldMkLst>
        <pc:spChg chg="mod">
          <ac:chgData name="Tiefu Wu" userId="82921f0a-747c-4100-a740-251ff63546c2" providerId="ADAL" clId="{F25B7F35-E59F-43A1-BA9B-137BE30B7F52}" dt="2021-08-07T03:49:29.268" v="2001" actId="20577"/>
          <ac:spMkLst>
            <pc:docMk/>
            <pc:sldMk cId="1185403613" sldId="319"/>
            <ac:spMk id="2" creationId="{A9CDF25E-49A8-429F-BA13-D1AEF2DD923E}"/>
          </ac:spMkLst>
        </pc:spChg>
        <pc:graphicFrameChg chg="mod modGraphic">
          <ac:chgData name="Tiefu Wu" userId="82921f0a-747c-4100-a740-251ff63546c2" providerId="ADAL" clId="{F25B7F35-E59F-43A1-BA9B-137BE30B7F52}" dt="2021-08-07T23:58:26.059" v="6002" actId="20577"/>
          <ac:graphicFrameMkLst>
            <pc:docMk/>
            <pc:sldMk cId="1185403613" sldId="319"/>
            <ac:graphicFrameMk id="7" creationId="{0F7DA4E5-64B3-4305-805D-07B13999442B}"/>
          </ac:graphicFrameMkLst>
        </pc:graphicFrameChg>
      </pc:sldChg>
      <pc:sldChg chg="addSp delSp modSp mod modNotesTx">
        <pc:chgData name="Tiefu Wu" userId="82921f0a-747c-4100-a740-251ff63546c2" providerId="ADAL" clId="{F25B7F35-E59F-43A1-BA9B-137BE30B7F52}" dt="2021-08-10T18:25:46.240" v="21292" actId="20577"/>
        <pc:sldMkLst>
          <pc:docMk/>
          <pc:sldMk cId="3509597979" sldId="320"/>
        </pc:sldMkLst>
        <pc:spChg chg="add del mod">
          <ac:chgData name="Tiefu Wu" userId="82921f0a-747c-4100-a740-251ff63546c2" providerId="ADAL" clId="{F25B7F35-E59F-43A1-BA9B-137BE30B7F52}" dt="2021-08-09T00:54:34.694" v="17643" actId="478"/>
          <ac:spMkLst>
            <pc:docMk/>
            <pc:sldMk cId="3509597979" sldId="320"/>
            <ac:spMk id="3" creationId="{5C6E638A-5A13-4886-B503-E6844EB3B0E4}"/>
          </ac:spMkLst>
        </pc:spChg>
        <pc:picChg chg="mod">
          <ac:chgData name="Tiefu Wu" userId="82921f0a-747c-4100-a740-251ff63546c2" providerId="ADAL" clId="{F25B7F35-E59F-43A1-BA9B-137BE30B7F52}" dt="2021-08-09T00:54:02.387" v="17534" actId="1076"/>
          <ac:picMkLst>
            <pc:docMk/>
            <pc:sldMk cId="3509597979" sldId="320"/>
            <ac:picMk id="1030" creationId="{0E9D10D9-8073-4553-8B4B-50CD8AD15C69}"/>
          </ac:picMkLst>
        </pc:picChg>
      </pc:sldChg>
      <pc:sldChg chg="add">
        <pc:chgData name="Tiefu Wu" userId="82921f0a-747c-4100-a740-251ff63546c2" providerId="ADAL" clId="{F25B7F35-E59F-43A1-BA9B-137BE30B7F52}" dt="2021-08-04T03:08:43.370" v="12"/>
        <pc:sldMkLst>
          <pc:docMk/>
          <pc:sldMk cId="3005878023" sldId="321"/>
        </pc:sldMkLst>
      </pc:sldChg>
      <pc:sldChg chg="add">
        <pc:chgData name="Tiefu Wu" userId="82921f0a-747c-4100-a740-251ff63546c2" providerId="ADAL" clId="{F25B7F35-E59F-43A1-BA9B-137BE30B7F52}" dt="2021-08-04T03:08:43.370" v="12"/>
        <pc:sldMkLst>
          <pc:docMk/>
          <pc:sldMk cId="1081903515" sldId="325"/>
        </pc:sldMkLst>
      </pc:sldChg>
      <pc:sldChg chg="ord">
        <pc:chgData name="Tiefu Wu" userId="82921f0a-747c-4100-a740-251ff63546c2" providerId="ADAL" clId="{F25B7F35-E59F-43A1-BA9B-137BE30B7F52}" dt="2021-08-08T16:18:59.701" v="12646"/>
        <pc:sldMkLst>
          <pc:docMk/>
          <pc:sldMk cId="1849160351" sldId="331"/>
        </pc:sldMkLst>
      </pc:sldChg>
      <pc:sldChg chg="modSp add mod ord modNotesTx">
        <pc:chgData name="Tiefu Wu" userId="82921f0a-747c-4100-a740-251ff63546c2" providerId="ADAL" clId="{F25B7F35-E59F-43A1-BA9B-137BE30B7F52}" dt="2021-08-10T18:25:43.847" v="21291" actId="20577"/>
        <pc:sldMkLst>
          <pc:docMk/>
          <pc:sldMk cId="389557378" sldId="334"/>
        </pc:sldMkLst>
        <pc:spChg chg="mod">
          <ac:chgData name="Tiefu Wu" userId="82921f0a-747c-4100-a740-251ff63546c2" providerId="ADAL" clId="{F25B7F35-E59F-43A1-BA9B-137BE30B7F52}" dt="2021-08-10T03:15:21.491" v="21108" actId="20577"/>
          <ac:spMkLst>
            <pc:docMk/>
            <pc:sldMk cId="389557378" sldId="334"/>
            <ac:spMk id="2" creationId="{6C154B3B-2A78-4459-BD83-D82426C8970A}"/>
          </ac:spMkLst>
        </pc:spChg>
        <pc:spChg chg="mod">
          <ac:chgData name="Tiefu Wu" userId="82921f0a-747c-4100-a740-251ff63546c2" providerId="ADAL" clId="{F25B7F35-E59F-43A1-BA9B-137BE30B7F52}" dt="2021-08-09T00:48:27.238" v="17313" actId="20577"/>
          <ac:spMkLst>
            <pc:docMk/>
            <pc:sldMk cId="389557378" sldId="334"/>
            <ac:spMk id="3" creationId="{997210F5-044D-4D5C-946F-4E58159FD80A}"/>
          </ac:spMkLst>
        </pc:spChg>
      </pc:sldChg>
      <pc:sldChg chg="del">
        <pc:chgData name="Tiefu Wu" userId="82921f0a-747c-4100-a740-251ff63546c2" providerId="ADAL" clId="{F25B7F35-E59F-43A1-BA9B-137BE30B7F52}" dt="2021-08-04T03:10:30.036" v="16" actId="2696"/>
        <pc:sldMkLst>
          <pc:docMk/>
          <pc:sldMk cId="4220024963" sldId="334"/>
        </pc:sldMkLst>
      </pc:sldChg>
      <pc:sldChg chg="del">
        <pc:chgData name="Tiefu Wu" userId="82921f0a-747c-4100-a740-251ff63546c2" providerId="ADAL" clId="{F25B7F35-E59F-43A1-BA9B-137BE30B7F52}" dt="2021-08-04T03:10:20.416" v="15" actId="47"/>
        <pc:sldMkLst>
          <pc:docMk/>
          <pc:sldMk cId="3642084763" sldId="338"/>
        </pc:sldMkLst>
      </pc:sldChg>
      <pc:sldChg chg="delSp modSp mod ord modNotesTx">
        <pc:chgData name="Tiefu Wu" userId="82921f0a-747c-4100-a740-251ff63546c2" providerId="ADAL" clId="{F25B7F35-E59F-43A1-BA9B-137BE30B7F52}" dt="2021-08-10T18:25:48.926" v="21293" actId="20577"/>
        <pc:sldMkLst>
          <pc:docMk/>
          <pc:sldMk cId="1466520425" sldId="339"/>
        </pc:sldMkLst>
        <pc:spChg chg="mod">
          <ac:chgData name="Tiefu Wu" userId="82921f0a-747c-4100-a740-251ff63546c2" providerId="ADAL" clId="{F25B7F35-E59F-43A1-BA9B-137BE30B7F52}" dt="2021-08-10T00:37:31.528" v="20316" actId="20577"/>
          <ac:spMkLst>
            <pc:docMk/>
            <pc:sldMk cId="1466520425" sldId="339"/>
            <ac:spMk id="2" creationId="{9ABBB79C-B986-44B3-AE40-6C70C95828C3}"/>
          </ac:spMkLst>
        </pc:spChg>
        <pc:spChg chg="del">
          <ac:chgData name="Tiefu Wu" userId="82921f0a-747c-4100-a740-251ff63546c2" providerId="ADAL" clId="{F25B7F35-E59F-43A1-BA9B-137BE30B7F52}" dt="2021-08-09T00:13:09.195" v="13057" actId="478"/>
          <ac:spMkLst>
            <pc:docMk/>
            <pc:sldMk cId="1466520425" sldId="339"/>
            <ac:spMk id="3" creationId="{A999C845-D167-44A8-9DBE-7CB000CFAC12}"/>
          </ac:spMkLst>
        </pc:spChg>
        <pc:spChg chg="mod">
          <ac:chgData name="Tiefu Wu" userId="82921f0a-747c-4100-a740-251ff63546c2" providerId="ADAL" clId="{F25B7F35-E59F-43A1-BA9B-137BE30B7F52}" dt="2021-08-09T00:13:37.782" v="13069" actId="20577"/>
          <ac:spMkLst>
            <pc:docMk/>
            <pc:sldMk cId="1466520425" sldId="339"/>
            <ac:spMk id="8" creationId="{00604F84-6EAB-4094-BBD9-714EF8ECB881}"/>
          </ac:spMkLst>
        </pc:spChg>
        <pc:picChg chg="del">
          <ac:chgData name="Tiefu Wu" userId="82921f0a-747c-4100-a740-251ff63546c2" providerId="ADAL" clId="{F25B7F35-E59F-43A1-BA9B-137BE30B7F52}" dt="2021-08-09T00:13:07.549" v="13056" actId="478"/>
          <ac:picMkLst>
            <pc:docMk/>
            <pc:sldMk cId="1466520425" sldId="339"/>
            <ac:picMk id="1028" creationId="{7493CD3E-5A5C-4B91-8114-05148E2F3B79}"/>
          </ac:picMkLst>
        </pc:picChg>
        <pc:cxnChg chg="del">
          <ac:chgData name="Tiefu Wu" userId="82921f0a-747c-4100-a740-251ff63546c2" providerId="ADAL" clId="{F25B7F35-E59F-43A1-BA9B-137BE30B7F52}" dt="2021-08-09T00:13:09.883" v="13058" actId="478"/>
          <ac:cxnSpMkLst>
            <pc:docMk/>
            <pc:sldMk cId="1466520425" sldId="339"/>
            <ac:cxnSpMk id="9" creationId="{FC7C4581-FC4D-44EC-9703-CB7ECF908A20}"/>
          </ac:cxnSpMkLst>
        </pc:cxnChg>
      </pc:sldChg>
      <pc:sldChg chg="del">
        <pc:chgData name="Tiefu Wu" userId="82921f0a-747c-4100-a740-251ff63546c2" providerId="ADAL" clId="{F25B7F35-E59F-43A1-BA9B-137BE30B7F52}" dt="2021-08-07T17:21:59.224" v="3010" actId="47"/>
        <pc:sldMkLst>
          <pc:docMk/>
          <pc:sldMk cId="2933802224" sldId="344"/>
        </pc:sldMkLst>
      </pc:sldChg>
      <pc:sldChg chg="modNotesTx">
        <pc:chgData name="Tiefu Wu" userId="82921f0a-747c-4100-a740-251ff63546c2" providerId="ADAL" clId="{F25B7F35-E59F-43A1-BA9B-137BE30B7F52}" dt="2021-08-10T18:25:14.149" v="21286" actId="20577"/>
        <pc:sldMkLst>
          <pc:docMk/>
          <pc:sldMk cId="1285892921" sldId="346"/>
        </pc:sldMkLst>
      </pc:sldChg>
      <pc:sldChg chg="delSp del mod ord">
        <pc:chgData name="Tiefu Wu" userId="82921f0a-747c-4100-a740-251ff63546c2" providerId="ADAL" clId="{F25B7F35-E59F-43A1-BA9B-137BE30B7F52}" dt="2021-08-09T00:18:18.961" v="13276" actId="47"/>
        <pc:sldMkLst>
          <pc:docMk/>
          <pc:sldMk cId="200424990" sldId="347"/>
        </pc:sldMkLst>
        <pc:spChg chg="del">
          <ac:chgData name="Tiefu Wu" userId="82921f0a-747c-4100-a740-251ff63546c2" providerId="ADAL" clId="{F25B7F35-E59F-43A1-BA9B-137BE30B7F52}" dt="2021-08-09T00:13:04.666" v="13055" actId="478"/>
          <ac:spMkLst>
            <pc:docMk/>
            <pc:sldMk cId="200424990" sldId="347"/>
            <ac:spMk id="2" creationId="{98E9744A-8C96-418B-BA60-436E0B67F809}"/>
          </ac:spMkLst>
        </pc:spChg>
        <pc:spChg chg="del">
          <ac:chgData name="Tiefu Wu" userId="82921f0a-747c-4100-a740-251ff63546c2" providerId="ADAL" clId="{F25B7F35-E59F-43A1-BA9B-137BE30B7F52}" dt="2021-08-09T00:13:00.244" v="13051" actId="478"/>
          <ac:spMkLst>
            <pc:docMk/>
            <pc:sldMk cId="200424990" sldId="347"/>
            <ac:spMk id="9" creationId="{219D3A1E-6D86-45B3-84E6-16FECF7C7ECC}"/>
          </ac:spMkLst>
        </pc:spChg>
        <pc:spChg chg="del">
          <ac:chgData name="Tiefu Wu" userId="82921f0a-747c-4100-a740-251ff63546c2" providerId="ADAL" clId="{F25B7F35-E59F-43A1-BA9B-137BE30B7F52}" dt="2021-08-09T00:13:02.238" v="13053" actId="478"/>
          <ac:spMkLst>
            <pc:docMk/>
            <pc:sldMk cId="200424990" sldId="347"/>
            <ac:spMk id="10" creationId="{9D87DFCB-00F1-460D-83E5-ACBDEBA244B4}"/>
          </ac:spMkLst>
        </pc:spChg>
        <pc:spChg chg="del">
          <ac:chgData name="Tiefu Wu" userId="82921f0a-747c-4100-a740-251ff63546c2" providerId="ADAL" clId="{F25B7F35-E59F-43A1-BA9B-137BE30B7F52}" dt="2021-08-09T00:13:03.010" v="13054" actId="478"/>
          <ac:spMkLst>
            <pc:docMk/>
            <pc:sldMk cId="200424990" sldId="347"/>
            <ac:spMk id="11" creationId="{4C0EC048-37DB-4D12-8C83-8C0B7B3FC7D9}"/>
          </ac:spMkLst>
        </pc:spChg>
        <pc:picChg chg="del">
          <ac:chgData name="Tiefu Wu" userId="82921f0a-747c-4100-a740-251ff63546c2" providerId="ADAL" clId="{F25B7F35-E59F-43A1-BA9B-137BE30B7F52}" dt="2021-08-09T00:12:59.304" v="13050" actId="478"/>
          <ac:picMkLst>
            <pc:docMk/>
            <pc:sldMk cId="200424990" sldId="347"/>
            <ac:picMk id="1026" creationId="{2A441352-5B20-44AA-95A2-DB9D8FF9CAAA}"/>
          </ac:picMkLst>
        </pc:picChg>
        <pc:picChg chg="del">
          <ac:chgData name="Tiefu Wu" userId="82921f0a-747c-4100-a740-251ff63546c2" providerId="ADAL" clId="{F25B7F35-E59F-43A1-BA9B-137BE30B7F52}" dt="2021-08-09T00:13:00.755" v="13052" actId="478"/>
          <ac:picMkLst>
            <pc:docMk/>
            <pc:sldMk cId="200424990" sldId="347"/>
            <ac:picMk id="2052" creationId="{D382D0BA-6563-4F1C-9364-5F2AC9575F37}"/>
          </ac:picMkLst>
        </pc:picChg>
      </pc:sldChg>
      <pc:sldChg chg="ord">
        <pc:chgData name="Tiefu Wu" userId="82921f0a-747c-4100-a740-251ff63546c2" providerId="ADAL" clId="{F25B7F35-E59F-43A1-BA9B-137BE30B7F52}" dt="2021-08-08T16:20:46.649" v="12651"/>
        <pc:sldMkLst>
          <pc:docMk/>
          <pc:sldMk cId="1750749691" sldId="352"/>
        </pc:sldMkLst>
      </pc:sldChg>
      <pc:sldChg chg="del">
        <pc:chgData name="Tiefu Wu" userId="82921f0a-747c-4100-a740-251ff63546c2" providerId="ADAL" clId="{F25B7F35-E59F-43A1-BA9B-137BE30B7F52}" dt="2021-08-08T16:26:32.624" v="12660" actId="47"/>
        <pc:sldMkLst>
          <pc:docMk/>
          <pc:sldMk cId="3396620317" sldId="354"/>
        </pc:sldMkLst>
      </pc:sldChg>
      <pc:sldChg chg="modNotesTx">
        <pc:chgData name="Tiefu Wu" userId="82921f0a-747c-4100-a740-251ff63546c2" providerId="ADAL" clId="{F25B7F35-E59F-43A1-BA9B-137BE30B7F52}" dt="2021-08-10T18:25:21.867" v="21289" actId="20577"/>
        <pc:sldMkLst>
          <pc:docMk/>
          <pc:sldMk cId="136296711" sldId="357"/>
        </pc:sldMkLst>
      </pc:sldChg>
      <pc:sldChg chg="ord">
        <pc:chgData name="Tiefu Wu" userId="82921f0a-747c-4100-a740-251ff63546c2" providerId="ADAL" clId="{F25B7F35-E59F-43A1-BA9B-137BE30B7F52}" dt="2021-08-08T16:20:46.649" v="12651"/>
        <pc:sldMkLst>
          <pc:docMk/>
          <pc:sldMk cId="2181757787" sldId="358"/>
        </pc:sldMkLst>
      </pc:sldChg>
      <pc:sldChg chg="ord">
        <pc:chgData name="Tiefu Wu" userId="82921f0a-747c-4100-a740-251ff63546c2" providerId="ADAL" clId="{F25B7F35-E59F-43A1-BA9B-137BE30B7F52}" dt="2021-08-08T16:20:46.649" v="12651"/>
        <pc:sldMkLst>
          <pc:docMk/>
          <pc:sldMk cId="1543365348" sldId="359"/>
        </pc:sldMkLst>
      </pc:sldChg>
      <pc:sldChg chg="ord">
        <pc:chgData name="Tiefu Wu" userId="82921f0a-747c-4100-a740-251ff63546c2" providerId="ADAL" clId="{F25B7F35-E59F-43A1-BA9B-137BE30B7F52}" dt="2021-08-08T16:20:46.649" v="12651"/>
        <pc:sldMkLst>
          <pc:docMk/>
          <pc:sldMk cId="446645690" sldId="360"/>
        </pc:sldMkLst>
      </pc:sldChg>
      <pc:sldChg chg="ord">
        <pc:chgData name="Tiefu Wu" userId="82921f0a-747c-4100-a740-251ff63546c2" providerId="ADAL" clId="{F25B7F35-E59F-43A1-BA9B-137BE30B7F52}" dt="2021-08-08T16:20:46.649" v="12651"/>
        <pc:sldMkLst>
          <pc:docMk/>
          <pc:sldMk cId="3528268965" sldId="361"/>
        </pc:sldMkLst>
      </pc:sldChg>
      <pc:sldChg chg="ord">
        <pc:chgData name="Tiefu Wu" userId="82921f0a-747c-4100-a740-251ff63546c2" providerId="ADAL" clId="{F25B7F35-E59F-43A1-BA9B-137BE30B7F52}" dt="2021-08-08T16:20:46.649" v="12651"/>
        <pc:sldMkLst>
          <pc:docMk/>
          <pc:sldMk cId="693156848" sldId="363"/>
        </pc:sldMkLst>
      </pc:sldChg>
      <pc:sldChg chg="ord">
        <pc:chgData name="Tiefu Wu" userId="82921f0a-747c-4100-a740-251ff63546c2" providerId="ADAL" clId="{F25B7F35-E59F-43A1-BA9B-137BE30B7F52}" dt="2021-08-08T16:20:46.649" v="12651"/>
        <pc:sldMkLst>
          <pc:docMk/>
          <pc:sldMk cId="3382274828" sldId="364"/>
        </pc:sldMkLst>
      </pc:sldChg>
      <pc:sldChg chg="ord">
        <pc:chgData name="Tiefu Wu" userId="82921f0a-747c-4100-a740-251ff63546c2" providerId="ADAL" clId="{F25B7F35-E59F-43A1-BA9B-137BE30B7F52}" dt="2021-08-08T16:20:46.649" v="12651"/>
        <pc:sldMkLst>
          <pc:docMk/>
          <pc:sldMk cId="743631792" sldId="365"/>
        </pc:sldMkLst>
      </pc:sldChg>
      <pc:sldChg chg="add del">
        <pc:chgData name="Tiefu Wu" userId="82921f0a-747c-4100-a740-251ff63546c2" providerId="ADAL" clId="{F25B7F35-E59F-43A1-BA9B-137BE30B7F52}" dt="2021-08-04T03:08:53.655" v="13" actId="47"/>
        <pc:sldMkLst>
          <pc:docMk/>
          <pc:sldMk cId="1636085627" sldId="366"/>
        </pc:sldMkLst>
      </pc:sldChg>
      <pc:sldChg chg="add del">
        <pc:chgData name="Tiefu Wu" userId="82921f0a-747c-4100-a740-251ff63546c2" providerId="ADAL" clId="{F25B7F35-E59F-43A1-BA9B-137BE30B7F52}" dt="2021-08-04T03:09:05.083" v="14" actId="47"/>
        <pc:sldMkLst>
          <pc:docMk/>
          <pc:sldMk cId="3822645124" sldId="367"/>
        </pc:sldMkLst>
      </pc:sldChg>
      <pc:sldChg chg="add">
        <pc:chgData name="Tiefu Wu" userId="82921f0a-747c-4100-a740-251ff63546c2" providerId="ADAL" clId="{F25B7F35-E59F-43A1-BA9B-137BE30B7F52}" dt="2021-08-04T03:08:43.370" v="12"/>
        <pc:sldMkLst>
          <pc:docMk/>
          <pc:sldMk cId="4166372211" sldId="368"/>
        </pc:sldMkLst>
      </pc:sldChg>
      <pc:sldChg chg="modSp mod">
        <pc:chgData name="Tiefu Wu" userId="82921f0a-747c-4100-a740-251ff63546c2" providerId="ADAL" clId="{F25B7F35-E59F-43A1-BA9B-137BE30B7F52}" dt="2021-08-09T00:49:43.261" v="17337" actId="14100"/>
        <pc:sldMkLst>
          <pc:docMk/>
          <pc:sldMk cId="1906584167" sldId="369"/>
        </pc:sldMkLst>
        <pc:picChg chg="mod">
          <ac:chgData name="Tiefu Wu" userId="82921f0a-747c-4100-a740-251ff63546c2" providerId="ADAL" clId="{F25B7F35-E59F-43A1-BA9B-137BE30B7F52}" dt="2021-08-09T00:49:43.261" v="17337" actId="14100"/>
          <ac:picMkLst>
            <pc:docMk/>
            <pc:sldMk cId="1906584167" sldId="369"/>
            <ac:picMk id="8" creationId="{756530E5-4976-417B-9EE3-FCBCD3BE0F03}"/>
          </ac:picMkLst>
        </pc:picChg>
      </pc:sldChg>
      <pc:sldChg chg="addSp delSp modSp new mod modNotesTx">
        <pc:chgData name="Tiefu Wu" userId="82921f0a-747c-4100-a740-251ff63546c2" providerId="ADAL" clId="{F25B7F35-E59F-43A1-BA9B-137BE30B7F52}" dt="2021-08-10T18:25:04.799" v="21283" actId="20577"/>
        <pc:sldMkLst>
          <pc:docMk/>
          <pc:sldMk cId="262665287" sldId="371"/>
        </pc:sldMkLst>
        <pc:spChg chg="del">
          <ac:chgData name="Tiefu Wu" userId="82921f0a-747c-4100-a740-251ff63546c2" providerId="ADAL" clId="{F25B7F35-E59F-43A1-BA9B-137BE30B7F52}" dt="2021-08-07T03:47:03.519" v="1973"/>
          <ac:spMkLst>
            <pc:docMk/>
            <pc:sldMk cId="262665287" sldId="371"/>
            <ac:spMk id="2" creationId="{F77D929A-D60E-4D71-B551-88898E36376D}"/>
          </ac:spMkLst>
        </pc:spChg>
        <pc:spChg chg="mod">
          <ac:chgData name="Tiefu Wu" userId="82921f0a-747c-4100-a740-251ff63546c2" providerId="ADAL" clId="{F25B7F35-E59F-43A1-BA9B-137BE30B7F52}" dt="2021-08-07T03:47:00.672" v="1972" actId="20577"/>
          <ac:spMkLst>
            <pc:docMk/>
            <pc:sldMk cId="262665287" sldId="371"/>
            <ac:spMk id="8" creationId="{F8E7FC20-18A3-48FE-BDD0-B5BE0F72023E}"/>
          </ac:spMkLst>
        </pc:spChg>
        <pc:picChg chg="add mod">
          <ac:chgData name="Tiefu Wu" userId="82921f0a-747c-4100-a740-251ff63546c2" providerId="ADAL" clId="{F25B7F35-E59F-43A1-BA9B-137BE30B7F52}" dt="2021-08-07T03:47:13.370" v="1977" actId="1076"/>
          <ac:picMkLst>
            <pc:docMk/>
            <pc:sldMk cId="262665287" sldId="371"/>
            <ac:picMk id="9" creationId="{AC21DC52-9731-4978-B0B3-77790F3A8E44}"/>
          </ac:picMkLst>
        </pc:picChg>
      </pc:sldChg>
      <pc:sldChg chg="modSp new add del mod">
        <pc:chgData name="Tiefu Wu" userId="82921f0a-747c-4100-a740-251ff63546c2" providerId="ADAL" clId="{F25B7F35-E59F-43A1-BA9B-137BE30B7F52}" dt="2021-08-08T16:19:57.939" v="12649" actId="47"/>
        <pc:sldMkLst>
          <pc:docMk/>
          <pc:sldMk cId="2114031736" sldId="372"/>
        </pc:sldMkLst>
        <pc:spChg chg="mod">
          <ac:chgData name="Tiefu Wu" userId="82921f0a-747c-4100-a740-251ff63546c2" providerId="ADAL" clId="{F25B7F35-E59F-43A1-BA9B-137BE30B7F52}" dt="2021-08-08T16:13:01.935" v="12642" actId="20577"/>
          <ac:spMkLst>
            <pc:docMk/>
            <pc:sldMk cId="2114031736" sldId="372"/>
            <ac:spMk id="2" creationId="{EF9C7DA6-F977-4C0E-84A7-F02924741B18}"/>
          </ac:spMkLst>
        </pc:spChg>
      </pc:sldChg>
      <pc:sldChg chg="addSp delSp modSp new mod modNotesTx">
        <pc:chgData name="Tiefu Wu" userId="82921f0a-747c-4100-a740-251ff63546c2" providerId="ADAL" clId="{F25B7F35-E59F-43A1-BA9B-137BE30B7F52}" dt="2021-08-10T18:25:19.261" v="21288" actId="20577"/>
        <pc:sldMkLst>
          <pc:docMk/>
          <pc:sldMk cId="1240815957" sldId="375"/>
        </pc:sldMkLst>
        <pc:spChg chg="mod">
          <ac:chgData name="Tiefu Wu" userId="82921f0a-747c-4100-a740-251ff63546c2" providerId="ADAL" clId="{F25B7F35-E59F-43A1-BA9B-137BE30B7F52}" dt="2021-08-09T00:34:34.834" v="15282" actId="20577"/>
          <ac:spMkLst>
            <pc:docMk/>
            <pc:sldMk cId="1240815957" sldId="375"/>
            <ac:spMk id="2" creationId="{CEE1E2A6-2056-4330-B2D1-C4F2310358AD}"/>
          </ac:spMkLst>
        </pc:spChg>
        <pc:spChg chg="del">
          <ac:chgData name="Tiefu Wu" userId="82921f0a-747c-4100-a740-251ff63546c2" providerId="ADAL" clId="{F25B7F35-E59F-43A1-BA9B-137BE30B7F52}" dt="2021-08-09T00:50:16.454" v="17338" actId="478"/>
          <ac:spMkLst>
            <pc:docMk/>
            <pc:sldMk cId="1240815957" sldId="375"/>
            <ac:spMk id="3" creationId="{1ED1A614-B8C7-4E2F-99B7-F323538D18E6}"/>
          </ac:spMkLst>
        </pc:spChg>
        <pc:spChg chg="del">
          <ac:chgData name="Tiefu Wu" userId="82921f0a-747c-4100-a740-251ff63546c2" providerId="ADAL" clId="{F25B7F35-E59F-43A1-BA9B-137BE30B7F52}" dt="2021-08-09T00:50:17.051" v="17339" actId="478"/>
          <ac:spMkLst>
            <pc:docMk/>
            <pc:sldMk cId="1240815957" sldId="375"/>
            <ac:spMk id="4" creationId="{D760749C-C4B4-4E29-8294-B1661AA8403B}"/>
          </ac:spMkLst>
        </pc:spChg>
        <pc:spChg chg="del">
          <ac:chgData name="Tiefu Wu" userId="82921f0a-747c-4100-a740-251ff63546c2" providerId="ADAL" clId="{F25B7F35-E59F-43A1-BA9B-137BE30B7F52}" dt="2021-08-09T00:50:17.600" v="17340" actId="478"/>
          <ac:spMkLst>
            <pc:docMk/>
            <pc:sldMk cId="1240815957" sldId="375"/>
            <ac:spMk id="5" creationId="{47DF95E4-A04F-4969-A241-5B29F23D3A81}"/>
          </ac:spMkLst>
        </pc:spChg>
        <pc:spChg chg="mod">
          <ac:chgData name="Tiefu Wu" userId="82921f0a-747c-4100-a740-251ff63546c2" providerId="ADAL" clId="{F25B7F35-E59F-43A1-BA9B-137BE30B7F52}" dt="2021-08-09T00:21:48.050" v="13299" actId="20577"/>
          <ac:spMkLst>
            <pc:docMk/>
            <pc:sldMk cId="1240815957" sldId="375"/>
            <ac:spMk id="8" creationId="{9B363E26-2186-419A-A21B-DA6EA1CC3ACA}"/>
          </ac:spMkLst>
        </pc:spChg>
        <pc:picChg chg="add mod">
          <ac:chgData name="Tiefu Wu" userId="82921f0a-747c-4100-a740-251ff63546c2" providerId="ADAL" clId="{F25B7F35-E59F-43A1-BA9B-137BE30B7F52}" dt="2021-08-09T00:23:39.544" v="13394" actId="1076"/>
          <ac:picMkLst>
            <pc:docMk/>
            <pc:sldMk cId="1240815957" sldId="375"/>
            <ac:picMk id="9" creationId="{98DC52D1-EFEE-4B86-89AF-F141480FC16A}"/>
          </ac:picMkLst>
        </pc:picChg>
      </pc:sldChg>
      <pc:sldChg chg="modSp mod">
        <pc:chgData name="Tiefu Wu" userId="82921f0a-747c-4100-a740-251ff63546c2" providerId="ADAL" clId="{F25B7F35-E59F-43A1-BA9B-137BE30B7F52}" dt="2021-08-10T03:42:19.312" v="21119" actId="14100"/>
        <pc:sldMkLst>
          <pc:docMk/>
          <pc:sldMk cId="4080434066" sldId="376"/>
        </pc:sldMkLst>
        <pc:spChg chg="mod">
          <ac:chgData name="Tiefu Wu" userId="82921f0a-747c-4100-a740-251ff63546c2" providerId="ADAL" clId="{F25B7F35-E59F-43A1-BA9B-137BE30B7F52}" dt="2021-08-10T03:42:19.312" v="21119" actId="14100"/>
          <ac:spMkLst>
            <pc:docMk/>
            <pc:sldMk cId="4080434066" sldId="376"/>
            <ac:spMk id="6" creationId="{CB31F3D9-577A-4D21-8E95-788D5CFC5269}"/>
          </ac:spMkLst>
        </pc:spChg>
        <pc:picChg chg="mod">
          <ac:chgData name="Tiefu Wu" userId="82921f0a-747c-4100-a740-251ff63546c2" providerId="ADAL" clId="{F25B7F35-E59F-43A1-BA9B-137BE30B7F52}" dt="2021-08-10T03:42:09.590" v="21118" actId="1076"/>
          <ac:picMkLst>
            <pc:docMk/>
            <pc:sldMk cId="4080434066" sldId="376"/>
            <ac:picMk id="5" creationId="{07B86F3D-A95C-42D7-A966-47D46A3D1AE3}"/>
          </ac:picMkLst>
        </pc:picChg>
      </pc:sldChg>
      <pc:sldChg chg="modNotesTx">
        <pc:chgData name="Tiefu Wu" userId="82921f0a-747c-4100-a740-251ff63546c2" providerId="ADAL" clId="{F25B7F35-E59F-43A1-BA9B-137BE30B7F52}" dt="2021-08-10T18:25:24.465" v="21290" actId="20577"/>
        <pc:sldMkLst>
          <pc:docMk/>
          <pc:sldMk cId="3811103640" sldId="377"/>
        </pc:sldMkLst>
      </pc:sldChg>
      <pc:sldChg chg="modSp new mod">
        <pc:chgData name="Tiefu Wu" userId="82921f0a-747c-4100-a740-251ff63546c2" providerId="ADAL" clId="{F25B7F35-E59F-43A1-BA9B-137BE30B7F52}" dt="2021-08-08T16:30:36.315" v="12668" actId="20577"/>
        <pc:sldMkLst>
          <pc:docMk/>
          <pc:sldMk cId="2412045215" sldId="378"/>
        </pc:sldMkLst>
        <pc:spChg chg="mod">
          <ac:chgData name="Tiefu Wu" userId="82921f0a-747c-4100-a740-251ff63546c2" providerId="ADAL" clId="{F25B7F35-E59F-43A1-BA9B-137BE30B7F52}" dt="2021-08-08T16:30:36.315" v="12668" actId="20577"/>
          <ac:spMkLst>
            <pc:docMk/>
            <pc:sldMk cId="2412045215" sldId="378"/>
            <ac:spMk id="8" creationId="{8BEFB841-C74E-4A4F-A2EF-A5A231FB3036}"/>
          </ac:spMkLst>
        </pc:spChg>
      </pc:sldChg>
      <pc:sldChg chg="modSp new mod">
        <pc:chgData name="Tiefu Wu" userId="82921f0a-747c-4100-a740-251ff63546c2" providerId="ADAL" clId="{F25B7F35-E59F-43A1-BA9B-137BE30B7F52}" dt="2021-08-08T16:30:42.398" v="12679" actId="27636"/>
        <pc:sldMkLst>
          <pc:docMk/>
          <pc:sldMk cId="1112196490" sldId="379"/>
        </pc:sldMkLst>
        <pc:spChg chg="mod">
          <ac:chgData name="Tiefu Wu" userId="82921f0a-747c-4100-a740-251ff63546c2" providerId="ADAL" clId="{F25B7F35-E59F-43A1-BA9B-137BE30B7F52}" dt="2021-08-08T16:30:42.398" v="12679" actId="27636"/>
          <ac:spMkLst>
            <pc:docMk/>
            <pc:sldMk cId="1112196490" sldId="379"/>
            <ac:spMk id="8" creationId="{5297E05F-3CDE-4989-A1AF-55F3275F378D}"/>
          </ac:spMkLst>
        </pc:spChg>
      </pc:sldChg>
      <pc:sldChg chg="modSp new mod">
        <pc:chgData name="Tiefu Wu" userId="82921f0a-747c-4100-a740-251ff63546c2" providerId="ADAL" clId="{F25B7F35-E59F-43A1-BA9B-137BE30B7F52}" dt="2021-08-08T16:30:48.777" v="12687" actId="20577"/>
        <pc:sldMkLst>
          <pc:docMk/>
          <pc:sldMk cId="1873414911" sldId="380"/>
        </pc:sldMkLst>
        <pc:spChg chg="mod">
          <ac:chgData name="Tiefu Wu" userId="82921f0a-747c-4100-a740-251ff63546c2" providerId="ADAL" clId="{F25B7F35-E59F-43A1-BA9B-137BE30B7F52}" dt="2021-08-08T16:30:48.777" v="12687" actId="20577"/>
          <ac:spMkLst>
            <pc:docMk/>
            <pc:sldMk cId="1873414911" sldId="380"/>
            <ac:spMk id="8" creationId="{31F4FDE3-B4E2-4C73-979A-66CCD8056116}"/>
          </ac:spMkLst>
        </pc:spChg>
      </pc:sldChg>
      <pc:sldChg chg="addSp delSp modSp new mod">
        <pc:chgData name="Tiefu Wu" userId="82921f0a-747c-4100-a740-251ff63546c2" providerId="ADAL" clId="{F25B7F35-E59F-43A1-BA9B-137BE30B7F52}" dt="2021-08-10T16:55:34.003" v="21280" actId="1076"/>
        <pc:sldMkLst>
          <pc:docMk/>
          <pc:sldMk cId="2845342656" sldId="383"/>
        </pc:sldMkLst>
        <pc:spChg chg="mod">
          <ac:chgData name="Tiefu Wu" userId="82921f0a-747c-4100-a740-251ff63546c2" providerId="ADAL" clId="{F25B7F35-E59F-43A1-BA9B-137BE30B7F52}" dt="2021-08-10T16:54:23.120" v="21266" actId="20577"/>
          <ac:spMkLst>
            <pc:docMk/>
            <pc:sldMk cId="2845342656" sldId="383"/>
            <ac:spMk id="2" creationId="{EAFDF318-6091-4546-8C27-AD3C3C5E2A55}"/>
          </ac:spMkLst>
        </pc:spChg>
        <pc:spChg chg="del">
          <ac:chgData name="Tiefu Wu" userId="82921f0a-747c-4100-a740-251ff63546c2" providerId="ADAL" clId="{F25B7F35-E59F-43A1-BA9B-137BE30B7F52}" dt="2021-08-10T16:55:17.500" v="21268"/>
          <ac:spMkLst>
            <pc:docMk/>
            <pc:sldMk cId="2845342656" sldId="383"/>
            <ac:spMk id="3" creationId="{11232019-9D9B-477F-BF4A-165ABE4CC123}"/>
          </ac:spMkLst>
        </pc:spChg>
        <pc:picChg chg="add mod ord">
          <ac:chgData name="Tiefu Wu" userId="82921f0a-747c-4100-a740-251ff63546c2" providerId="ADAL" clId="{F25B7F35-E59F-43A1-BA9B-137BE30B7F52}" dt="2021-08-10T16:55:24.230" v="21275" actId="14100"/>
          <ac:picMkLst>
            <pc:docMk/>
            <pc:sldMk cId="2845342656" sldId="383"/>
            <ac:picMk id="7" creationId="{40270F4D-E8AB-4CB1-BB51-D176998BA20E}"/>
          </ac:picMkLst>
        </pc:picChg>
        <pc:picChg chg="add mod">
          <ac:chgData name="Tiefu Wu" userId="82921f0a-747c-4100-a740-251ff63546c2" providerId="ADAL" clId="{F25B7F35-E59F-43A1-BA9B-137BE30B7F52}" dt="2021-08-10T16:55:34.003" v="21280" actId="1076"/>
          <ac:picMkLst>
            <pc:docMk/>
            <pc:sldMk cId="2845342656" sldId="383"/>
            <ac:picMk id="9" creationId="{E74973AA-67CB-4E9C-9B00-1DDE81578763}"/>
          </ac:picMkLst>
        </pc:picChg>
      </pc:sldChg>
    </pc:docChg>
  </pc:docChgLst>
  <pc:docChgLst>
    <pc:chgData name="Tiefu Wu" userId="82921f0a-747c-4100-a740-251ff63546c2" providerId="ADAL" clId="{93A7E5F7-1409-442C-93F0-7C8178CE3F68}"/>
    <pc:docChg chg="undo custSel addSld delSld modSld">
      <pc:chgData name="Tiefu Wu" userId="82921f0a-747c-4100-a740-251ff63546c2" providerId="ADAL" clId="{93A7E5F7-1409-442C-93F0-7C8178CE3F68}" dt="2022-04-21T18:49:50.063" v="10021" actId="20577"/>
      <pc:docMkLst>
        <pc:docMk/>
      </pc:docMkLst>
      <pc:sldChg chg="modSp mod">
        <pc:chgData name="Tiefu Wu" userId="82921f0a-747c-4100-a740-251ff63546c2" providerId="ADAL" clId="{93A7E5F7-1409-442C-93F0-7C8178CE3F68}" dt="2022-04-19T01:34:47.088" v="17" actId="27636"/>
        <pc:sldMkLst>
          <pc:docMk/>
          <pc:sldMk cId="1535188623" sldId="382"/>
        </pc:sldMkLst>
        <pc:spChg chg="mod">
          <ac:chgData name="Tiefu Wu" userId="82921f0a-747c-4100-a740-251ff63546c2" providerId="ADAL" clId="{93A7E5F7-1409-442C-93F0-7C8178CE3F68}" dt="2022-04-19T01:34:47.088" v="17" actId="27636"/>
          <ac:spMkLst>
            <pc:docMk/>
            <pc:sldMk cId="1535188623" sldId="382"/>
            <ac:spMk id="6" creationId="{CB31F3D9-577A-4D21-8E95-788D5CFC5269}"/>
          </ac:spMkLst>
        </pc:spChg>
      </pc:sldChg>
      <pc:sldChg chg="modSp new del mod">
        <pc:chgData name="Tiefu Wu" userId="82921f0a-747c-4100-a740-251ff63546c2" providerId="ADAL" clId="{93A7E5F7-1409-442C-93F0-7C8178CE3F68}" dt="2022-04-19T01:34:44.454" v="15" actId="47"/>
        <pc:sldMkLst>
          <pc:docMk/>
          <pc:sldMk cId="2578885068" sldId="384"/>
        </pc:sldMkLst>
        <pc:spChg chg="mod">
          <ac:chgData name="Tiefu Wu" userId="82921f0a-747c-4100-a740-251ff63546c2" providerId="ADAL" clId="{93A7E5F7-1409-442C-93F0-7C8178CE3F68}" dt="2022-04-19T01:33:58.987" v="14" actId="20577"/>
          <ac:spMkLst>
            <pc:docMk/>
            <pc:sldMk cId="2578885068" sldId="384"/>
            <ac:spMk id="8" creationId="{3521BCA3-6FE1-4815-84FC-1A66D25EA3B7}"/>
          </ac:spMkLst>
        </pc:spChg>
      </pc:sldChg>
      <pc:sldChg chg="add modNotesTx">
        <pc:chgData name="Tiefu Wu" userId="82921f0a-747c-4100-a740-251ff63546c2" providerId="ADAL" clId="{93A7E5F7-1409-442C-93F0-7C8178CE3F68}" dt="2022-04-21T14:38:04.987" v="9458" actId="20577"/>
        <pc:sldMkLst>
          <pc:docMk/>
          <pc:sldMk cId="2433306282" sldId="388"/>
        </pc:sldMkLst>
      </pc:sldChg>
      <pc:sldChg chg="addSp modSp new add del mod modNotesTx">
        <pc:chgData name="Tiefu Wu" userId="82921f0a-747c-4100-a740-251ff63546c2" providerId="ADAL" clId="{93A7E5F7-1409-442C-93F0-7C8178CE3F68}" dt="2022-04-21T04:15:05.146" v="9439" actId="47"/>
        <pc:sldMkLst>
          <pc:docMk/>
          <pc:sldMk cId="1163322077" sldId="389"/>
        </pc:sldMkLst>
        <pc:spChg chg="mod">
          <ac:chgData name="Tiefu Wu" userId="82921f0a-747c-4100-a740-251ff63546c2" providerId="ADAL" clId="{93A7E5F7-1409-442C-93F0-7C8178CE3F68}" dt="2022-04-19T01:39:42.988" v="101" actId="20577"/>
          <ac:spMkLst>
            <pc:docMk/>
            <pc:sldMk cId="1163322077" sldId="389"/>
            <ac:spMk id="2" creationId="{E4FDF098-A150-45FB-AF43-4A36EACB77A4}"/>
          </ac:spMkLst>
        </pc:spChg>
        <pc:spChg chg="mod">
          <ac:chgData name="Tiefu Wu" userId="82921f0a-747c-4100-a740-251ff63546c2" providerId="ADAL" clId="{93A7E5F7-1409-442C-93F0-7C8178CE3F68}" dt="2022-04-19T03:10:45.775" v="4665" actId="20577"/>
          <ac:spMkLst>
            <pc:docMk/>
            <pc:sldMk cId="1163322077" sldId="389"/>
            <ac:spMk id="3" creationId="{B3008CD3-0790-4A48-A533-5D6650B8A806}"/>
          </ac:spMkLst>
        </pc:spChg>
        <pc:picChg chg="add mod modCrop">
          <ac:chgData name="Tiefu Wu" userId="82921f0a-747c-4100-a740-251ff63546c2" providerId="ADAL" clId="{93A7E5F7-1409-442C-93F0-7C8178CE3F68}" dt="2022-04-19T01:38:45.549" v="64" actId="1076"/>
          <ac:picMkLst>
            <pc:docMk/>
            <pc:sldMk cId="1163322077" sldId="389"/>
            <ac:picMk id="6" creationId="{EE7F3D31-1F12-4612-A3BF-52BA276D3936}"/>
          </ac:picMkLst>
        </pc:picChg>
        <pc:picChg chg="add mod ord">
          <ac:chgData name="Tiefu Wu" userId="82921f0a-747c-4100-a740-251ff63546c2" providerId="ADAL" clId="{93A7E5F7-1409-442C-93F0-7C8178CE3F68}" dt="2022-04-19T01:40:01.326" v="102" actId="1076"/>
          <ac:picMkLst>
            <pc:docMk/>
            <pc:sldMk cId="1163322077" sldId="389"/>
            <ac:picMk id="7" creationId="{DD8E6700-8F6F-4610-83B1-6AE92FE94847}"/>
          </ac:picMkLst>
        </pc:picChg>
        <pc:picChg chg="add mod">
          <ac:chgData name="Tiefu Wu" userId="82921f0a-747c-4100-a740-251ff63546c2" providerId="ADAL" clId="{93A7E5F7-1409-442C-93F0-7C8178CE3F68}" dt="2022-04-19T01:40:02.498" v="103" actId="1076"/>
          <ac:picMkLst>
            <pc:docMk/>
            <pc:sldMk cId="1163322077" sldId="389"/>
            <ac:picMk id="8" creationId="{0E9961DF-2678-40C8-8954-124698F74362}"/>
          </ac:picMkLst>
        </pc:picChg>
      </pc:sldChg>
      <pc:sldChg chg="addSp delSp modSp new mod modAnim modNotesTx">
        <pc:chgData name="Tiefu Wu" userId="82921f0a-747c-4100-a740-251ff63546c2" providerId="ADAL" clId="{93A7E5F7-1409-442C-93F0-7C8178CE3F68}" dt="2022-04-21T04:18:15.172" v="9440" actId="1076"/>
        <pc:sldMkLst>
          <pc:docMk/>
          <pc:sldMk cId="2858070169" sldId="390"/>
        </pc:sldMkLst>
        <pc:spChg chg="mod">
          <ac:chgData name="Tiefu Wu" userId="82921f0a-747c-4100-a740-251ff63546c2" providerId="ADAL" clId="{93A7E5F7-1409-442C-93F0-7C8178CE3F68}" dt="2022-04-19T02:02:20.721" v="1058" actId="20577"/>
          <ac:spMkLst>
            <pc:docMk/>
            <pc:sldMk cId="2858070169" sldId="390"/>
            <ac:spMk id="2" creationId="{C84A4DD7-6834-4BFD-B101-FC3B08C6E80E}"/>
          </ac:spMkLst>
        </pc:spChg>
        <pc:spChg chg="del">
          <ac:chgData name="Tiefu Wu" userId="82921f0a-747c-4100-a740-251ff63546c2" providerId="ADAL" clId="{93A7E5F7-1409-442C-93F0-7C8178CE3F68}" dt="2022-04-19T02:06:03.574" v="1218"/>
          <ac:spMkLst>
            <pc:docMk/>
            <pc:sldMk cId="2858070169" sldId="390"/>
            <ac:spMk id="3" creationId="{A5CBF33E-14EA-4763-83CD-8365ED4DDEC4}"/>
          </ac:spMkLst>
        </pc:spChg>
        <pc:picChg chg="add mod">
          <ac:chgData name="Tiefu Wu" userId="82921f0a-747c-4100-a740-251ff63546c2" providerId="ADAL" clId="{93A7E5F7-1409-442C-93F0-7C8178CE3F68}" dt="2022-04-21T04:18:15.172" v="9440" actId="1076"/>
          <ac:picMkLst>
            <pc:docMk/>
            <pc:sldMk cId="2858070169" sldId="390"/>
            <ac:picMk id="6" creationId="{14435022-D867-440A-86E8-55E1D09406A4}"/>
          </ac:picMkLst>
        </pc:picChg>
      </pc:sldChg>
      <pc:sldChg chg="addSp delSp modSp new mod delAnim modAnim modNotesTx">
        <pc:chgData name="Tiefu Wu" userId="82921f0a-747c-4100-a740-251ff63546c2" providerId="ADAL" clId="{93A7E5F7-1409-442C-93F0-7C8178CE3F68}" dt="2022-04-19T03:31:45.531" v="7360" actId="313"/>
        <pc:sldMkLst>
          <pc:docMk/>
          <pc:sldMk cId="3336460116" sldId="391"/>
        </pc:sldMkLst>
        <pc:spChg chg="mod">
          <ac:chgData name="Tiefu Wu" userId="82921f0a-747c-4100-a740-251ff63546c2" providerId="ADAL" clId="{93A7E5F7-1409-442C-93F0-7C8178CE3F68}" dt="2022-04-19T02:02:59.933" v="1128" actId="20577"/>
          <ac:spMkLst>
            <pc:docMk/>
            <pc:sldMk cId="3336460116" sldId="391"/>
            <ac:spMk id="2" creationId="{B2A2E736-DF22-4D6B-9F50-F91465953164}"/>
          </ac:spMkLst>
        </pc:spChg>
        <pc:spChg chg="del">
          <ac:chgData name="Tiefu Wu" userId="82921f0a-747c-4100-a740-251ff63546c2" providerId="ADAL" clId="{93A7E5F7-1409-442C-93F0-7C8178CE3F68}" dt="2022-04-19T02:08:23.798" v="1219"/>
          <ac:spMkLst>
            <pc:docMk/>
            <pc:sldMk cId="3336460116" sldId="391"/>
            <ac:spMk id="3" creationId="{AB85071C-069C-41BE-B039-C99FA215338C}"/>
          </ac:spMkLst>
        </pc:spChg>
        <pc:picChg chg="add mod">
          <ac:chgData name="Tiefu Wu" userId="82921f0a-747c-4100-a740-251ff63546c2" providerId="ADAL" clId="{93A7E5F7-1409-442C-93F0-7C8178CE3F68}" dt="2022-04-19T02:08:23.798" v="1219"/>
          <ac:picMkLst>
            <pc:docMk/>
            <pc:sldMk cId="3336460116" sldId="391"/>
            <ac:picMk id="6" creationId="{2C938F48-1A94-4544-9733-CC0D0AD3F6E1}"/>
          </ac:picMkLst>
        </pc:picChg>
        <pc:picChg chg="add del mod">
          <ac:chgData name="Tiefu Wu" userId="82921f0a-747c-4100-a740-251ff63546c2" providerId="ADAL" clId="{93A7E5F7-1409-442C-93F0-7C8178CE3F68}" dt="2022-04-19T02:08:25.659" v="1221" actId="478"/>
          <ac:picMkLst>
            <pc:docMk/>
            <pc:sldMk cId="3336460116" sldId="391"/>
            <ac:picMk id="7" creationId="{F1ED0F0D-D156-4509-AEEC-3E81B970E851}"/>
          </ac:picMkLst>
        </pc:picChg>
      </pc:sldChg>
      <pc:sldChg chg="addSp delSp modSp new mod modAnim modNotesTx">
        <pc:chgData name="Tiefu Wu" userId="82921f0a-747c-4100-a740-251ff63546c2" providerId="ADAL" clId="{93A7E5F7-1409-442C-93F0-7C8178CE3F68}" dt="2022-04-19T03:34:27.952" v="7870" actId="20577"/>
        <pc:sldMkLst>
          <pc:docMk/>
          <pc:sldMk cId="3987199014" sldId="392"/>
        </pc:sldMkLst>
        <pc:spChg chg="mod">
          <ac:chgData name="Tiefu Wu" userId="82921f0a-747c-4100-a740-251ff63546c2" providerId="ADAL" clId="{93A7E5F7-1409-442C-93F0-7C8178CE3F68}" dt="2022-04-19T02:02:46.274" v="1126" actId="20577"/>
          <ac:spMkLst>
            <pc:docMk/>
            <pc:sldMk cId="3987199014" sldId="392"/>
            <ac:spMk id="2" creationId="{3CB1E59F-B23A-4BED-8409-33FD39D2FF5A}"/>
          </ac:spMkLst>
        </pc:spChg>
        <pc:spChg chg="del">
          <ac:chgData name="Tiefu Wu" userId="82921f0a-747c-4100-a740-251ff63546c2" providerId="ADAL" clId="{93A7E5F7-1409-442C-93F0-7C8178CE3F68}" dt="2022-04-19T02:08:31.946" v="1222"/>
          <ac:spMkLst>
            <pc:docMk/>
            <pc:sldMk cId="3987199014" sldId="392"/>
            <ac:spMk id="3" creationId="{2B63D4C6-EB32-44B5-9AB0-5CA8D7AE0029}"/>
          </ac:spMkLst>
        </pc:spChg>
        <pc:picChg chg="add mod">
          <ac:chgData name="Tiefu Wu" userId="82921f0a-747c-4100-a740-251ff63546c2" providerId="ADAL" clId="{93A7E5F7-1409-442C-93F0-7C8178CE3F68}" dt="2022-04-19T02:08:31.946" v="1222"/>
          <ac:picMkLst>
            <pc:docMk/>
            <pc:sldMk cId="3987199014" sldId="392"/>
            <ac:picMk id="6" creationId="{5FEF6AE6-3CD5-426C-B9B3-D466CEAEE919}"/>
          </ac:picMkLst>
        </pc:picChg>
      </pc:sldChg>
      <pc:sldChg chg="addSp delSp modSp new mod modNotesTx">
        <pc:chgData name="Tiefu Wu" userId="82921f0a-747c-4100-a740-251ff63546c2" providerId="ADAL" clId="{93A7E5F7-1409-442C-93F0-7C8178CE3F68}" dt="2022-04-21T15:02:52.018" v="9973" actId="20577"/>
        <pc:sldMkLst>
          <pc:docMk/>
          <pc:sldMk cId="119062092" sldId="393"/>
        </pc:sldMkLst>
        <pc:spChg chg="mod">
          <ac:chgData name="Tiefu Wu" userId="82921f0a-747c-4100-a740-251ff63546c2" providerId="ADAL" clId="{93A7E5F7-1409-442C-93F0-7C8178CE3F68}" dt="2022-04-19T03:35:56.257" v="8247" actId="313"/>
          <ac:spMkLst>
            <pc:docMk/>
            <pc:sldMk cId="119062092" sldId="393"/>
            <ac:spMk id="2" creationId="{4B2DCEC9-0B6E-4F41-84CE-B8B3330D152D}"/>
          </ac:spMkLst>
        </pc:spChg>
        <pc:spChg chg="del">
          <ac:chgData name="Tiefu Wu" userId="82921f0a-747c-4100-a740-251ff63546c2" providerId="ADAL" clId="{93A7E5F7-1409-442C-93F0-7C8178CE3F68}" dt="2022-04-19T02:09:07.627" v="1223" actId="22"/>
          <ac:spMkLst>
            <pc:docMk/>
            <pc:sldMk cId="119062092" sldId="393"/>
            <ac:spMk id="3" creationId="{F6B43366-A534-43FB-9845-0BA575B1367B}"/>
          </ac:spMkLst>
        </pc:spChg>
        <pc:spChg chg="add mod">
          <ac:chgData name="Tiefu Wu" userId="82921f0a-747c-4100-a740-251ff63546c2" providerId="ADAL" clId="{93A7E5F7-1409-442C-93F0-7C8178CE3F68}" dt="2022-04-19T02:10:37.162" v="1240" actId="1076"/>
          <ac:spMkLst>
            <pc:docMk/>
            <pc:sldMk cId="119062092" sldId="393"/>
            <ac:spMk id="10" creationId="{CBDBEF1B-E0AC-4F62-9120-800D0A234409}"/>
          </ac:spMkLst>
        </pc:spChg>
        <pc:spChg chg="add mod">
          <ac:chgData name="Tiefu Wu" userId="82921f0a-747c-4100-a740-251ff63546c2" providerId="ADAL" clId="{93A7E5F7-1409-442C-93F0-7C8178CE3F68}" dt="2022-04-19T02:10:49.415" v="1256" actId="20577"/>
          <ac:spMkLst>
            <pc:docMk/>
            <pc:sldMk cId="119062092" sldId="393"/>
            <ac:spMk id="11" creationId="{8A95A6E2-EF7E-45B0-AFF7-564282C9E651}"/>
          </ac:spMkLst>
        </pc:spChg>
        <pc:picChg chg="add mod ord">
          <ac:chgData name="Tiefu Wu" userId="82921f0a-747c-4100-a740-251ff63546c2" providerId="ADAL" clId="{93A7E5F7-1409-442C-93F0-7C8178CE3F68}" dt="2022-04-19T02:09:11.533" v="1225" actId="14100"/>
          <ac:picMkLst>
            <pc:docMk/>
            <pc:sldMk cId="119062092" sldId="393"/>
            <ac:picMk id="7" creationId="{8A77BFE0-C0E3-49F7-992F-67FAE519318E}"/>
          </ac:picMkLst>
        </pc:picChg>
        <pc:picChg chg="add mod">
          <ac:chgData name="Tiefu Wu" userId="82921f0a-747c-4100-a740-251ff63546c2" providerId="ADAL" clId="{93A7E5F7-1409-442C-93F0-7C8178CE3F68}" dt="2022-04-19T02:10:12.330" v="1232" actId="1076"/>
          <ac:picMkLst>
            <pc:docMk/>
            <pc:sldMk cId="119062092" sldId="393"/>
            <ac:picMk id="9" creationId="{3CCA6A10-49D4-4264-AFC7-240B6EA8E2BC}"/>
          </ac:picMkLst>
        </pc:picChg>
      </pc:sldChg>
      <pc:sldChg chg="addSp delSp modSp new mod modTransition modAnim modNotesTx">
        <pc:chgData name="Tiefu Wu" userId="82921f0a-747c-4100-a740-251ff63546c2" providerId="ADAL" clId="{93A7E5F7-1409-442C-93F0-7C8178CE3F68}" dt="2022-04-21T18:49:50.063" v="10021" actId="20577"/>
        <pc:sldMkLst>
          <pc:docMk/>
          <pc:sldMk cId="1407736490" sldId="394"/>
        </pc:sldMkLst>
        <pc:spChg chg="mod">
          <ac:chgData name="Tiefu Wu" userId="82921f0a-747c-4100-a740-251ff63546c2" providerId="ADAL" clId="{93A7E5F7-1409-442C-93F0-7C8178CE3F68}" dt="2022-04-21T14:39:11.845" v="9464" actId="20577"/>
          <ac:spMkLst>
            <pc:docMk/>
            <pc:sldMk cId="1407736490" sldId="394"/>
            <ac:spMk id="2" creationId="{717B95C5-4E4B-4BED-A316-31ADCE920065}"/>
          </ac:spMkLst>
        </pc:spChg>
        <pc:spChg chg="del">
          <ac:chgData name="Tiefu Wu" userId="82921f0a-747c-4100-a740-251ff63546c2" providerId="ADAL" clId="{93A7E5F7-1409-442C-93F0-7C8178CE3F68}" dt="2022-04-19T02:04:50.181" v="1215"/>
          <ac:spMkLst>
            <pc:docMk/>
            <pc:sldMk cId="1407736490" sldId="394"/>
            <ac:spMk id="3" creationId="{1863784E-548C-47FA-8C24-1F79F3E6C896}"/>
          </ac:spMkLst>
        </pc:spChg>
        <pc:spChg chg="add mod">
          <ac:chgData name="Tiefu Wu" userId="82921f0a-747c-4100-a740-251ff63546c2" providerId="ADAL" clId="{93A7E5F7-1409-442C-93F0-7C8178CE3F68}" dt="2022-04-19T02:15:55.585" v="1309" actId="164"/>
          <ac:spMkLst>
            <pc:docMk/>
            <pc:sldMk cId="1407736490" sldId="394"/>
            <ac:spMk id="8" creationId="{0A891713-F53D-4657-B0A2-3D718CB0CB82}"/>
          </ac:spMkLst>
        </pc:spChg>
        <pc:spChg chg="add mod">
          <ac:chgData name="Tiefu Wu" userId="82921f0a-747c-4100-a740-251ff63546c2" providerId="ADAL" clId="{93A7E5F7-1409-442C-93F0-7C8178CE3F68}" dt="2022-04-19T02:15:55.585" v="1309" actId="164"/>
          <ac:spMkLst>
            <pc:docMk/>
            <pc:sldMk cId="1407736490" sldId="394"/>
            <ac:spMk id="12" creationId="{CDCD21BD-6D62-451F-B42E-D668E243CD4D}"/>
          </ac:spMkLst>
        </pc:spChg>
        <pc:spChg chg="add mod">
          <ac:chgData name="Tiefu Wu" userId="82921f0a-747c-4100-a740-251ff63546c2" providerId="ADAL" clId="{93A7E5F7-1409-442C-93F0-7C8178CE3F68}" dt="2022-04-19T02:17:58.943" v="1333" actId="164"/>
          <ac:spMkLst>
            <pc:docMk/>
            <pc:sldMk cId="1407736490" sldId="394"/>
            <ac:spMk id="16" creationId="{758961AF-1098-4A6D-8874-1D04087D1734}"/>
          </ac:spMkLst>
        </pc:spChg>
        <pc:spChg chg="add mod">
          <ac:chgData name="Tiefu Wu" userId="82921f0a-747c-4100-a740-251ff63546c2" providerId="ADAL" clId="{93A7E5F7-1409-442C-93F0-7C8178CE3F68}" dt="2022-04-19T02:17:58.943" v="1333" actId="164"/>
          <ac:spMkLst>
            <pc:docMk/>
            <pc:sldMk cId="1407736490" sldId="394"/>
            <ac:spMk id="19" creationId="{FF869E93-FFA9-46F4-B516-A09B1735F49C}"/>
          </ac:spMkLst>
        </pc:spChg>
        <pc:grpChg chg="add mod">
          <ac:chgData name="Tiefu Wu" userId="82921f0a-747c-4100-a740-251ff63546c2" providerId="ADAL" clId="{93A7E5F7-1409-442C-93F0-7C8178CE3F68}" dt="2022-04-19T02:15:55.585" v="1309" actId="164"/>
          <ac:grpSpMkLst>
            <pc:docMk/>
            <pc:sldMk cId="1407736490" sldId="394"/>
            <ac:grpSpMk id="14" creationId="{2402C491-285F-4906-81A4-4F01868EAE05}"/>
          </ac:grpSpMkLst>
        </pc:grpChg>
        <pc:grpChg chg="add mod">
          <ac:chgData name="Tiefu Wu" userId="82921f0a-747c-4100-a740-251ff63546c2" providerId="ADAL" clId="{93A7E5F7-1409-442C-93F0-7C8178CE3F68}" dt="2022-04-19T02:17:58.943" v="1333" actId="164"/>
          <ac:grpSpMkLst>
            <pc:docMk/>
            <pc:sldMk cId="1407736490" sldId="394"/>
            <ac:grpSpMk id="18" creationId="{AF79B395-D039-4C8B-88C8-A1181E936507}"/>
          </ac:grpSpMkLst>
        </pc:grpChg>
        <pc:picChg chg="add mod">
          <ac:chgData name="Tiefu Wu" userId="82921f0a-747c-4100-a740-251ff63546c2" providerId="ADAL" clId="{93A7E5F7-1409-442C-93F0-7C8178CE3F68}" dt="2022-04-19T02:14:27.276" v="1264" actId="1076"/>
          <ac:picMkLst>
            <pc:docMk/>
            <pc:sldMk cId="1407736490" sldId="394"/>
            <ac:picMk id="7" creationId="{9D1F74BE-0106-40C0-9624-0F0B6965EC0B}"/>
          </ac:picMkLst>
        </pc:picChg>
        <pc:picChg chg="add del">
          <ac:chgData name="Tiefu Wu" userId="82921f0a-747c-4100-a740-251ff63546c2" providerId="ADAL" clId="{93A7E5F7-1409-442C-93F0-7C8178CE3F68}" dt="2022-04-19T02:16:02.513" v="1311"/>
          <ac:picMkLst>
            <pc:docMk/>
            <pc:sldMk cId="1407736490" sldId="394"/>
            <ac:picMk id="1026" creationId="{127129D2-AD3B-4BC8-B83A-6D4D389D61C8}"/>
          </ac:picMkLst>
        </pc:picChg>
        <pc:cxnChg chg="add mod">
          <ac:chgData name="Tiefu Wu" userId="82921f0a-747c-4100-a740-251ff63546c2" providerId="ADAL" clId="{93A7E5F7-1409-442C-93F0-7C8178CE3F68}" dt="2022-04-19T02:15:55.585" v="1309" actId="164"/>
          <ac:cxnSpMkLst>
            <pc:docMk/>
            <pc:sldMk cId="1407736490" sldId="394"/>
            <ac:cxnSpMk id="10" creationId="{D7E9FB44-5D58-426A-AF7B-3FD445EEC951}"/>
          </ac:cxnSpMkLst>
        </pc:cxnChg>
        <pc:cxnChg chg="add mod">
          <ac:chgData name="Tiefu Wu" userId="82921f0a-747c-4100-a740-251ff63546c2" providerId="ADAL" clId="{93A7E5F7-1409-442C-93F0-7C8178CE3F68}" dt="2022-04-19T02:17:58.943" v="1333" actId="164"/>
          <ac:cxnSpMkLst>
            <pc:docMk/>
            <pc:sldMk cId="1407736490" sldId="394"/>
            <ac:cxnSpMk id="17" creationId="{10A5E807-1BE5-4D70-B937-931B86ADBF98}"/>
          </ac:cxnSpMkLst>
        </pc:cxnChg>
      </pc:sldChg>
      <pc:sldChg chg="modNotesTx">
        <pc:chgData name="Tiefu Wu" userId="82921f0a-747c-4100-a740-251ff63546c2" providerId="ADAL" clId="{93A7E5F7-1409-442C-93F0-7C8178CE3F68}" dt="2022-04-21T04:08:17.220" v="9128" actId="20577"/>
        <pc:sldMkLst>
          <pc:docMk/>
          <pc:sldMk cId="2170736726" sldId="416"/>
        </pc:sldMkLst>
      </pc:sldChg>
      <pc:sldChg chg="modNotesTx">
        <pc:chgData name="Tiefu Wu" userId="82921f0a-747c-4100-a740-251ff63546c2" providerId="ADAL" clId="{93A7E5F7-1409-442C-93F0-7C8178CE3F68}" dt="2022-04-21T04:09:08.267" v="9141" actId="20577"/>
        <pc:sldMkLst>
          <pc:docMk/>
          <pc:sldMk cId="404367789" sldId="423"/>
        </pc:sldMkLst>
      </pc:sldChg>
      <pc:sldChg chg="modNotesTx">
        <pc:chgData name="Tiefu Wu" userId="82921f0a-747c-4100-a740-251ff63546c2" providerId="ADAL" clId="{93A7E5F7-1409-442C-93F0-7C8178CE3F68}" dt="2022-04-21T04:03:07.585" v="8706" actId="20577"/>
        <pc:sldMkLst>
          <pc:docMk/>
          <pc:sldMk cId="2010973583" sldId="425"/>
        </pc:sldMkLst>
      </pc:sldChg>
      <pc:sldChg chg="new del">
        <pc:chgData name="Tiefu Wu" userId="82921f0a-747c-4100-a740-251ff63546c2" providerId="ADAL" clId="{93A7E5F7-1409-442C-93F0-7C8178CE3F68}" dt="2022-04-21T04:15:00.413" v="9438" actId="47"/>
        <pc:sldMkLst>
          <pc:docMk/>
          <pc:sldMk cId="1772958841" sldId="444"/>
        </pc:sldMkLst>
      </pc:sldChg>
      <pc:sldChg chg="add">
        <pc:chgData name="Tiefu Wu" userId="82921f0a-747c-4100-a740-251ff63546c2" providerId="ADAL" clId="{93A7E5F7-1409-442C-93F0-7C8178CE3F68}" dt="2022-04-21T04:14:58.979" v="9437"/>
        <pc:sldMkLst>
          <pc:docMk/>
          <pc:sldMk cId="2476538205" sldId="445"/>
        </pc:sldMkLst>
      </pc:sldChg>
    </pc:docChg>
  </pc:docChgLst>
  <pc:docChgLst>
    <pc:chgData name="Amy Zhang" userId="S::wx5zhang@uwaterloo.ca::b8d76e21-bd74-494e-a137-c2a05d867f38" providerId="AD" clId="Web-{990F810D-4673-E16E-46B0-8AFC9C4ED02F}"/>
    <pc:docChg chg="addSld delSld modSld sldOrd">
      <pc:chgData name="Amy Zhang" userId="S::wx5zhang@uwaterloo.ca::b8d76e21-bd74-494e-a137-c2a05d867f38" providerId="AD" clId="Web-{990F810D-4673-E16E-46B0-8AFC9C4ED02F}" dt="2021-08-08T16:33:03.704" v="120" actId="20577"/>
      <pc:docMkLst>
        <pc:docMk/>
      </pc:docMkLst>
      <pc:sldChg chg="modSp">
        <pc:chgData name="Amy Zhang" userId="S::wx5zhang@uwaterloo.ca::b8d76e21-bd74-494e-a137-c2a05d867f38" providerId="AD" clId="Web-{990F810D-4673-E16E-46B0-8AFC9C4ED02F}" dt="2021-08-08T16:33:03.704" v="120" actId="20577"/>
        <pc:sldMkLst>
          <pc:docMk/>
          <pc:sldMk cId="608896630" sldId="301"/>
        </pc:sldMkLst>
        <pc:spChg chg="mod">
          <ac:chgData name="Amy Zhang" userId="S::wx5zhang@uwaterloo.ca::b8d76e21-bd74-494e-a137-c2a05d867f38" providerId="AD" clId="Web-{990F810D-4673-E16E-46B0-8AFC9C4ED02F}" dt="2021-08-08T16:33:03.704" v="120" actId="20577"/>
          <ac:spMkLst>
            <pc:docMk/>
            <pc:sldMk cId="608896630" sldId="301"/>
            <ac:spMk id="3" creationId="{42EFC054-9454-42F8-939F-44A2D449971E}"/>
          </ac:spMkLst>
        </pc:spChg>
      </pc:sldChg>
      <pc:sldChg chg="modSp">
        <pc:chgData name="Amy Zhang" userId="S::wx5zhang@uwaterloo.ca::b8d76e21-bd74-494e-a137-c2a05d867f38" providerId="AD" clId="Web-{990F810D-4673-E16E-46B0-8AFC9C4ED02F}" dt="2021-08-08T16:22:19.898" v="15" actId="14100"/>
        <pc:sldMkLst>
          <pc:docMk/>
          <pc:sldMk cId="1849160351" sldId="331"/>
        </pc:sldMkLst>
        <pc:spChg chg="mod">
          <ac:chgData name="Amy Zhang" userId="S::wx5zhang@uwaterloo.ca::b8d76e21-bd74-494e-a137-c2a05d867f38" providerId="AD" clId="Web-{990F810D-4673-E16E-46B0-8AFC9C4ED02F}" dt="2021-08-08T16:22:19.898" v="15" actId="14100"/>
          <ac:spMkLst>
            <pc:docMk/>
            <pc:sldMk cId="1849160351" sldId="331"/>
            <ac:spMk id="8" creationId="{CB6642ED-3165-46E6-910A-4A581DDF8CEB}"/>
          </ac:spMkLst>
        </pc:spChg>
      </pc:sldChg>
      <pc:sldChg chg="modSp ord">
        <pc:chgData name="Amy Zhang" userId="S::wx5zhang@uwaterloo.ca::b8d76e21-bd74-494e-a137-c2a05d867f38" providerId="AD" clId="Web-{990F810D-4673-E16E-46B0-8AFC9C4ED02F}" dt="2021-08-08T16:26:46.730" v="22" actId="20577"/>
        <pc:sldMkLst>
          <pc:docMk/>
          <pc:sldMk cId="1087284279" sldId="355"/>
        </pc:sldMkLst>
        <pc:spChg chg="mod">
          <ac:chgData name="Amy Zhang" userId="S::wx5zhang@uwaterloo.ca::b8d76e21-bd74-494e-a137-c2a05d867f38" providerId="AD" clId="Web-{990F810D-4673-E16E-46B0-8AFC9C4ED02F}" dt="2021-08-08T16:26:46.730" v="22" actId="20577"/>
          <ac:spMkLst>
            <pc:docMk/>
            <pc:sldMk cId="1087284279" sldId="355"/>
            <ac:spMk id="8" creationId="{9026E9B0-9308-449D-AA36-1F0B90A7A0E9}"/>
          </ac:spMkLst>
        </pc:spChg>
      </pc:sldChg>
      <pc:sldChg chg="del">
        <pc:chgData name="Amy Zhang" userId="S::wx5zhang@uwaterloo.ca::b8d76e21-bd74-494e-a137-c2a05d867f38" providerId="AD" clId="Web-{990F810D-4673-E16E-46B0-8AFC9C4ED02F}" dt="2021-08-08T16:08:53.510" v="0"/>
        <pc:sldMkLst>
          <pc:docMk/>
          <pc:sldMk cId="4166372211" sldId="368"/>
        </pc:sldMkLst>
      </pc:sldChg>
      <pc:sldChg chg="add del replId">
        <pc:chgData name="Amy Zhang" userId="S::wx5zhang@uwaterloo.ca::b8d76e21-bd74-494e-a137-c2a05d867f38" providerId="AD" clId="Web-{990F810D-4673-E16E-46B0-8AFC9C4ED02F}" dt="2021-08-08T16:18:50.660" v="2"/>
        <pc:sldMkLst>
          <pc:docMk/>
          <pc:sldMk cId="2935227647" sldId="373"/>
        </pc:sldMkLst>
      </pc:sldChg>
      <pc:sldChg chg="delSp modSp add replId">
        <pc:chgData name="Amy Zhang" userId="S::wx5zhang@uwaterloo.ca::b8d76e21-bd74-494e-a137-c2a05d867f38" providerId="AD" clId="Web-{990F810D-4673-E16E-46B0-8AFC9C4ED02F}" dt="2021-08-08T16:27:05.277" v="56" actId="20577"/>
        <pc:sldMkLst>
          <pc:docMk/>
          <pc:sldMk cId="4080434066" sldId="376"/>
        </pc:sldMkLst>
        <pc:spChg chg="mod">
          <ac:chgData name="Amy Zhang" userId="S::wx5zhang@uwaterloo.ca::b8d76e21-bd74-494e-a137-c2a05d867f38" providerId="AD" clId="Web-{990F810D-4673-E16E-46B0-8AFC9C4ED02F}" dt="2021-08-08T16:27:05.277" v="56" actId="20577"/>
          <ac:spMkLst>
            <pc:docMk/>
            <pc:sldMk cId="4080434066" sldId="376"/>
            <ac:spMk id="8" creationId="{9026E9B0-9308-449D-AA36-1F0B90A7A0E9}"/>
          </ac:spMkLst>
        </pc:spChg>
        <pc:picChg chg="del">
          <ac:chgData name="Amy Zhang" userId="S::wx5zhang@uwaterloo.ca::b8d76e21-bd74-494e-a137-c2a05d867f38" providerId="AD" clId="Web-{990F810D-4673-E16E-46B0-8AFC9C4ED02F}" dt="2021-08-08T16:26:52.246" v="24"/>
          <ac:picMkLst>
            <pc:docMk/>
            <pc:sldMk cId="4080434066" sldId="376"/>
            <ac:picMk id="5" creationId="{CEF58FC5-96EB-244B-BF74-422ECC8C2F7C}"/>
          </ac:picMkLst>
        </pc:picChg>
      </pc:sldChg>
      <pc:sldChg chg="delSp modSp new">
        <pc:chgData name="Amy Zhang" userId="S::wx5zhang@uwaterloo.ca::b8d76e21-bd74-494e-a137-c2a05d867f38" providerId="AD" clId="Web-{990F810D-4673-E16E-46B0-8AFC9C4ED02F}" dt="2021-08-08T16:27:23.277" v="86" actId="14100"/>
        <pc:sldMkLst>
          <pc:docMk/>
          <pc:sldMk cId="3811103640" sldId="377"/>
        </pc:sldMkLst>
        <pc:spChg chg="del">
          <ac:chgData name="Amy Zhang" userId="S::wx5zhang@uwaterloo.ca::b8d76e21-bd74-494e-a137-c2a05d867f38" providerId="AD" clId="Web-{990F810D-4673-E16E-46B0-8AFC9C4ED02F}" dt="2021-08-08T16:27:18.980" v="83"/>
          <ac:spMkLst>
            <pc:docMk/>
            <pc:sldMk cId="3811103640" sldId="377"/>
            <ac:spMk id="3" creationId="{E59EE7C6-28E0-4A7C-A79B-8D113F5FFE4C}"/>
          </ac:spMkLst>
        </pc:spChg>
        <pc:spChg chg="del">
          <ac:chgData name="Amy Zhang" userId="S::wx5zhang@uwaterloo.ca::b8d76e21-bd74-494e-a137-c2a05d867f38" providerId="AD" clId="Web-{990F810D-4673-E16E-46B0-8AFC9C4ED02F}" dt="2021-08-08T16:27:19.887" v="84"/>
          <ac:spMkLst>
            <pc:docMk/>
            <pc:sldMk cId="3811103640" sldId="377"/>
            <ac:spMk id="4" creationId="{DEE46D2D-14C8-4D5A-9F5F-AFA2EAD1D614}"/>
          </ac:spMkLst>
        </pc:spChg>
        <pc:spChg chg="del">
          <ac:chgData name="Amy Zhang" userId="S::wx5zhang@uwaterloo.ca::b8d76e21-bd74-494e-a137-c2a05d867f38" providerId="AD" clId="Web-{990F810D-4673-E16E-46B0-8AFC9C4ED02F}" dt="2021-08-08T16:27:21.168" v="85"/>
          <ac:spMkLst>
            <pc:docMk/>
            <pc:sldMk cId="3811103640" sldId="377"/>
            <ac:spMk id="5" creationId="{5F4034F3-C513-4384-91D6-C9CEDA87B12D}"/>
          </ac:spMkLst>
        </pc:spChg>
        <pc:spChg chg="mod">
          <ac:chgData name="Amy Zhang" userId="S::wx5zhang@uwaterloo.ca::b8d76e21-bd74-494e-a137-c2a05d867f38" providerId="AD" clId="Web-{990F810D-4673-E16E-46B0-8AFC9C4ED02F}" dt="2021-08-08T16:27:23.277" v="86" actId="14100"/>
          <ac:spMkLst>
            <pc:docMk/>
            <pc:sldMk cId="3811103640" sldId="377"/>
            <ac:spMk id="8" creationId="{AE31C80C-B7C8-4FED-B842-B17761104988}"/>
          </ac:spMkLst>
        </pc:spChg>
      </pc:sldChg>
    </pc:docChg>
  </pc:docChgLst>
  <pc:docChgLst>
    <pc:chgData name="Vivian Ngoc Tram Mai" userId="074e3baa-1e56-448e-9b31-0d099314f1f5" providerId="ADAL" clId="{BD4EF80D-CAC9-409F-B565-95B5AF885305}"/>
    <pc:docChg chg="undo custSel delSld modSld">
      <pc:chgData name="Vivian Ngoc Tram Mai" userId="074e3baa-1e56-448e-9b31-0d099314f1f5" providerId="ADAL" clId="{BD4EF80D-CAC9-409F-B565-95B5AF885305}" dt="2021-07-23T01:30:05.871" v="2553" actId="1076"/>
      <pc:docMkLst>
        <pc:docMk/>
      </pc:docMkLst>
      <pc:sldChg chg="modSp del mod">
        <pc:chgData name="Vivian Ngoc Tram Mai" userId="074e3baa-1e56-448e-9b31-0d099314f1f5" providerId="ADAL" clId="{BD4EF80D-CAC9-409F-B565-95B5AF885305}" dt="2021-07-22T21:20:06.246" v="2433" actId="47"/>
        <pc:sldMkLst>
          <pc:docMk/>
          <pc:sldMk cId="1726443524" sldId="315"/>
        </pc:sldMkLst>
        <pc:graphicFrameChg chg="modGraphic">
          <ac:chgData name="Vivian Ngoc Tram Mai" userId="074e3baa-1e56-448e-9b31-0d099314f1f5" providerId="ADAL" clId="{BD4EF80D-CAC9-409F-B565-95B5AF885305}" dt="2021-07-22T21:19:48.939" v="2432" actId="20577"/>
          <ac:graphicFrameMkLst>
            <pc:docMk/>
            <pc:sldMk cId="1726443524" sldId="315"/>
            <ac:graphicFrameMk id="2" creationId="{61EB724D-9845-484A-8F6A-A9066F90383C}"/>
          </ac:graphicFrameMkLst>
        </pc:graphicFrameChg>
      </pc:sldChg>
      <pc:sldChg chg="addSp delSp modSp mod modNotesTx">
        <pc:chgData name="Vivian Ngoc Tram Mai" userId="074e3baa-1e56-448e-9b31-0d099314f1f5" providerId="ADAL" clId="{BD4EF80D-CAC9-409F-B565-95B5AF885305}" dt="2021-07-23T01:30:05.871" v="2553" actId="1076"/>
        <pc:sldMkLst>
          <pc:docMk/>
          <pc:sldMk cId="1466520425" sldId="339"/>
        </pc:sldMkLst>
        <pc:spChg chg="mod">
          <ac:chgData name="Vivian Ngoc Tram Mai" userId="074e3baa-1e56-448e-9b31-0d099314f1f5" providerId="ADAL" clId="{BD4EF80D-CAC9-409F-B565-95B5AF885305}" dt="2021-07-22T22:13:35.530" v="2496" actId="20577"/>
          <ac:spMkLst>
            <pc:docMk/>
            <pc:sldMk cId="1466520425" sldId="339"/>
            <ac:spMk id="2" creationId="{9ABBB79C-B986-44B3-AE40-6C70C95828C3}"/>
          </ac:spMkLst>
        </pc:spChg>
        <pc:spChg chg="add mod">
          <ac:chgData name="Vivian Ngoc Tram Mai" userId="074e3baa-1e56-448e-9b31-0d099314f1f5" providerId="ADAL" clId="{BD4EF80D-CAC9-409F-B565-95B5AF885305}" dt="2021-07-23T01:30:05.871" v="2553" actId="1076"/>
          <ac:spMkLst>
            <pc:docMk/>
            <pc:sldMk cId="1466520425" sldId="339"/>
            <ac:spMk id="3" creationId="{A999C845-D167-44A8-9DBE-7CB000CFAC12}"/>
          </ac:spMkLst>
        </pc:spChg>
        <pc:spChg chg="mod">
          <ac:chgData name="Vivian Ngoc Tram Mai" userId="074e3baa-1e56-448e-9b31-0d099314f1f5" providerId="ADAL" clId="{BD4EF80D-CAC9-409F-B565-95B5AF885305}" dt="2021-07-22T14:41:41.648" v="1034" actId="20577"/>
          <ac:spMkLst>
            <pc:docMk/>
            <pc:sldMk cId="1466520425" sldId="339"/>
            <ac:spMk id="8" creationId="{00604F84-6EAB-4094-BBD9-714EF8ECB881}"/>
          </ac:spMkLst>
        </pc:spChg>
        <pc:picChg chg="add del mod">
          <ac:chgData name="Vivian Ngoc Tram Mai" userId="074e3baa-1e56-448e-9b31-0d099314f1f5" providerId="ADAL" clId="{BD4EF80D-CAC9-409F-B565-95B5AF885305}" dt="2021-07-22T21:14:48.773" v="2430" actId="478"/>
          <ac:picMkLst>
            <pc:docMk/>
            <pc:sldMk cId="1466520425" sldId="339"/>
            <ac:picMk id="1026" creationId="{A57F1AF0-13BD-4BDE-AE04-3207FD9FD2CE}"/>
          </ac:picMkLst>
        </pc:picChg>
        <pc:picChg chg="add mod">
          <ac:chgData name="Vivian Ngoc Tram Mai" userId="074e3baa-1e56-448e-9b31-0d099314f1f5" providerId="ADAL" clId="{BD4EF80D-CAC9-409F-B565-95B5AF885305}" dt="2021-07-23T00:24:47.729" v="2503" actId="1076"/>
          <ac:picMkLst>
            <pc:docMk/>
            <pc:sldMk cId="1466520425" sldId="339"/>
            <ac:picMk id="1028" creationId="{7493CD3E-5A5C-4B91-8114-05148E2F3B79}"/>
          </ac:picMkLst>
        </pc:picChg>
      </pc:sldChg>
      <pc:sldChg chg="modSp mod">
        <pc:chgData name="Vivian Ngoc Tram Mai" userId="074e3baa-1e56-448e-9b31-0d099314f1f5" providerId="ADAL" clId="{BD4EF80D-CAC9-409F-B565-95B5AF885305}" dt="2021-07-20T22:04:29.447" v="51" actId="20577"/>
        <pc:sldMkLst>
          <pc:docMk/>
          <pc:sldMk cId="2933802224" sldId="344"/>
        </pc:sldMkLst>
        <pc:graphicFrameChg chg="modGraphic">
          <ac:chgData name="Vivian Ngoc Tram Mai" userId="074e3baa-1e56-448e-9b31-0d099314f1f5" providerId="ADAL" clId="{BD4EF80D-CAC9-409F-B565-95B5AF885305}" dt="2021-07-20T22:04:29.447" v="51" actId="20577"/>
          <ac:graphicFrameMkLst>
            <pc:docMk/>
            <pc:sldMk cId="2933802224" sldId="344"/>
            <ac:graphicFrameMk id="4" creationId="{B9343752-ED3B-4D52-9DC5-D147DF578B80}"/>
          </ac:graphicFrameMkLst>
        </pc:graphicFrameChg>
      </pc:sldChg>
      <pc:sldChg chg="modSp mod">
        <pc:chgData name="Vivian Ngoc Tram Mai" userId="074e3baa-1e56-448e-9b31-0d099314f1f5" providerId="ADAL" clId="{BD4EF80D-CAC9-409F-B565-95B5AF885305}" dt="2021-07-21T18:04:58.733" v="476" actId="20577"/>
        <pc:sldMkLst>
          <pc:docMk/>
          <pc:sldMk cId="654814924" sldId="349"/>
        </pc:sldMkLst>
        <pc:spChg chg="mod">
          <ac:chgData name="Vivian Ngoc Tram Mai" userId="074e3baa-1e56-448e-9b31-0d099314f1f5" providerId="ADAL" clId="{BD4EF80D-CAC9-409F-B565-95B5AF885305}" dt="2021-07-21T18:04:58.733" v="476" actId="20577"/>
          <ac:spMkLst>
            <pc:docMk/>
            <pc:sldMk cId="654814924" sldId="349"/>
            <ac:spMk id="2" creationId="{1C3D9E4A-2314-45C5-9C2A-0086200ADB7A}"/>
          </ac:spMkLst>
        </pc:spChg>
      </pc:sldChg>
      <pc:sldChg chg="modSp mod modNotesTx">
        <pc:chgData name="Vivian Ngoc Tram Mai" userId="074e3baa-1e56-448e-9b31-0d099314f1f5" providerId="ADAL" clId="{BD4EF80D-CAC9-409F-B565-95B5AF885305}" dt="2021-07-23T00:43:03.496" v="2508" actId="20577"/>
        <pc:sldMkLst>
          <pc:docMk/>
          <pc:sldMk cId="136296711" sldId="357"/>
        </pc:sldMkLst>
        <pc:spChg chg="mod">
          <ac:chgData name="Vivian Ngoc Tram Mai" userId="074e3baa-1e56-448e-9b31-0d099314f1f5" providerId="ADAL" clId="{BD4EF80D-CAC9-409F-B565-95B5AF885305}" dt="2021-07-22T17:23:36.820" v="1287" actId="1076"/>
          <ac:spMkLst>
            <pc:docMk/>
            <pc:sldMk cId="136296711" sldId="357"/>
            <ac:spMk id="8" creationId="{5DB6C487-AA7A-4397-BC40-5A2CF0DFAF6A}"/>
          </ac:spMkLst>
        </pc:spChg>
        <pc:graphicFrameChg chg="mod modGraphic">
          <ac:chgData name="Vivian Ngoc Tram Mai" userId="074e3baa-1e56-448e-9b31-0d099314f1f5" providerId="ADAL" clId="{BD4EF80D-CAC9-409F-B565-95B5AF885305}" dt="2021-07-23T00:43:03.496" v="2508" actId="20577"/>
          <ac:graphicFrameMkLst>
            <pc:docMk/>
            <pc:sldMk cId="136296711" sldId="357"/>
            <ac:graphicFrameMk id="11" creationId="{DB904C95-0752-49A9-AC4F-D5740D6C9461}"/>
          </ac:graphicFrameMkLst>
        </pc:graphicFrameChg>
      </pc:sldChg>
    </pc:docChg>
  </pc:docChgLst>
  <pc:docChgLst>
    <pc:chgData name="Shaun Dylan Bradley" userId="2391b36f-9d7d-4f73-80e2-d127551f12a0" providerId="ADAL" clId="{77DA74A5-06C7-9546-931C-68AA374EEC16}"/>
    <pc:docChg chg="undo custSel addSld delSld modSld sldOrd">
      <pc:chgData name="Shaun Dylan Bradley" userId="2391b36f-9d7d-4f73-80e2-d127551f12a0" providerId="ADAL" clId="{77DA74A5-06C7-9546-931C-68AA374EEC16}" dt="2022-04-21T19:53:24.777" v="5022" actId="20577"/>
      <pc:docMkLst>
        <pc:docMk/>
      </pc:docMkLst>
      <pc:sldChg chg="modSp mod">
        <pc:chgData name="Shaun Dylan Bradley" userId="2391b36f-9d7d-4f73-80e2-d127551f12a0" providerId="ADAL" clId="{77DA74A5-06C7-9546-931C-68AA374EEC16}" dt="2022-04-21T03:25:03.353" v="4063" actId="20577"/>
        <pc:sldMkLst>
          <pc:docMk/>
          <pc:sldMk cId="1291644704" sldId="267"/>
        </pc:sldMkLst>
        <pc:spChg chg="mod">
          <ac:chgData name="Shaun Dylan Bradley" userId="2391b36f-9d7d-4f73-80e2-d127551f12a0" providerId="ADAL" clId="{77DA74A5-06C7-9546-931C-68AA374EEC16}" dt="2022-04-21T03:25:03.353" v="4063" actId="20577"/>
          <ac:spMkLst>
            <pc:docMk/>
            <pc:sldMk cId="1291644704" sldId="267"/>
            <ac:spMk id="2" creationId="{00000000-0000-0000-0000-000000000000}"/>
          </ac:spMkLst>
        </pc:spChg>
      </pc:sldChg>
      <pc:sldChg chg="modSp mod">
        <pc:chgData name="Shaun Dylan Bradley" userId="2391b36f-9d7d-4f73-80e2-d127551f12a0" providerId="ADAL" clId="{77DA74A5-06C7-9546-931C-68AA374EEC16}" dt="2022-04-21T01:53:59.647" v="2422" actId="13926"/>
        <pc:sldMkLst>
          <pc:docMk/>
          <pc:sldMk cId="608896630" sldId="301"/>
        </pc:sldMkLst>
        <pc:spChg chg="mod">
          <ac:chgData name="Shaun Dylan Bradley" userId="2391b36f-9d7d-4f73-80e2-d127551f12a0" providerId="ADAL" clId="{77DA74A5-06C7-9546-931C-68AA374EEC16}" dt="2022-04-21T01:53:52.547" v="2421" actId="13926"/>
          <ac:spMkLst>
            <pc:docMk/>
            <pc:sldMk cId="608896630" sldId="301"/>
            <ac:spMk id="3" creationId="{42EFC054-9454-42F8-939F-44A2D449971E}"/>
          </ac:spMkLst>
        </pc:spChg>
        <pc:spChg chg="mod">
          <ac:chgData name="Shaun Dylan Bradley" userId="2391b36f-9d7d-4f73-80e2-d127551f12a0" providerId="ADAL" clId="{77DA74A5-06C7-9546-931C-68AA374EEC16}" dt="2022-04-21T01:53:59.647" v="2422" actId="13926"/>
          <ac:spMkLst>
            <pc:docMk/>
            <pc:sldMk cId="608896630" sldId="301"/>
            <ac:spMk id="6" creationId="{9BF2DCCB-E30A-4298-9ECA-2F1C6D3D63C8}"/>
          </ac:spMkLst>
        </pc:spChg>
      </pc:sldChg>
      <pc:sldChg chg="del">
        <pc:chgData name="Shaun Dylan Bradley" userId="2391b36f-9d7d-4f73-80e2-d127551f12a0" providerId="ADAL" clId="{77DA74A5-06C7-9546-931C-68AA374EEC16}" dt="2022-04-20T19:04:02.384" v="0" actId="2696"/>
        <pc:sldMkLst>
          <pc:docMk/>
          <pc:sldMk cId="693156848" sldId="363"/>
        </pc:sldMkLst>
      </pc:sldChg>
      <pc:sldChg chg="del">
        <pc:chgData name="Shaun Dylan Bradley" userId="2391b36f-9d7d-4f73-80e2-d127551f12a0" providerId="ADAL" clId="{77DA74A5-06C7-9546-931C-68AA374EEC16}" dt="2022-04-20T19:04:02.384" v="0" actId="2696"/>
        <pc:sldMkLst>
          <pc:docMk/>
          <pc:sldMk cId="3382274828" sldId="364"/>
        </pc:sldMkLst>
      </pc:sldChg>
      <pc:sldChg chg="modSp mod">
        <pc:chgData name="Shaun Dylan Bradley" userId="2391b36f-9d7d-4f73-80e2-d127551f12a0" providerId="ADAL" clId="{77DA74A5-06C7-9546-931C-68AA374EEC16}" dt="2022-04-20T19:12:09.435" v="1" actId="1076"/>
        <pc:sldMkLst>
          <pc:docMk/>
          <pc:sldMk cId="1535188623" sldId="382"/>
        </pc:sldMkLst>
        <pc:grpChg chg="mod">
          <ac:chgData name="Shaun Dylan Bradley" userId="2391b36f-9d7d-4f73-80e2-d127551f12a0" providerId="ADAL" clId="{77DA74A5-06C7-9546-931C-68AA374EEC16}" dt="2022-04-20T19:12:09.435" v="1" actId="1076"/>
          <ac:grpSpMkLst>
            <pc:docMk/>
            <pc:sldMk cId="1535188623" sldId="382"/>
            <ac:grpSpMk id="86" creationId="{E52F043F-2456-4D00-8EC1-3EB5BFE9EA11}"/>
          </ac:grpSpMkLst>
        </pc:grpChg>
      </pc:sldChg>
      <pc:sldChg chg="modSp mod">
        <pc:chgData name="Shaun Dylan Bradley" userId="2391b36f-9d7d-4f73-80e2-d127551f12a0" providerId="ADAL" clId="{77DA74A5-06C7-9546-931C-68AA374EEC16}" dt="2022-04-21T04:33:49.182" v="4066" actId="1076"/>
        <pc:sldMkLst>
          <pc:docMk/>
          <pc:sldMk cId="1407736490" sldId="394"/>
        </pc:sldMkLst>
        <pc:picChg chg="mod">
          <ac:chgData name="Shaun Dylan Bradley" userId="2391b36f-9d7d-4f73-80e2-d127551f12a0" providerId="ADAL" clId="{77DA74A5-06C7-9546-931C-68AA374EEC16}" dt="2022-04-21T04:33:49.182" v="4066" actId="1076"/>
          <ac:picMkLst>
            <pc:docMk/>
            <pc:sldMk cId="1407736490" sldId="394"/>
            <ac:picMk id="7" creationId="{9D1F74BE-0106-40C0-9624-0F0B6965EC0B}"/>
          </ac:picMkLst>
        </pc:picChg>
      </pc:sldChg>
      <pc:sldChg chg="addSp delSp modSp add del mod ord">
        <pc:chgData name="Shaun Dylan Bradley" userId="2391b36f-9d7d-4f73-80e2-d127551f12a0" providerId="ADAL" clId="{77DA74A5-06C7-9546-931C-68AA374EEC16}" dt="2022-04-20T23:10:41.351" v="107" actId="2696"/>
        <pc:sldMkLst>
          <pc:docMk/>
          <pc:sldMk cId="1893767534" sldId="402"/>
        </pc:sldMkLst>
        <pc:spChg chg="del">
          <ac:chgData name="Shaun Dylan Bradley" userId="2391b36f-9d7d-4f73-80e2-d127551f12a0" providerId="ADAL" clId="{77DA74A5-06C7-9546-931C-68AA374EEC16}" dt="2022-04-20T19:14:21.326" v="4" actId="478"/>
          <ac:spMkLst>
            <pc:docMk/>
            <pc:sldMk cId="1893767534" sldId="402"/>
            <ac:spMk id="3" creationId="{2DEA819E-1FF0-44D2-BF23-0A871006FE72}"/>
          </ac:spMkLst>
        </pc:spChg>
        <pc:spChg chg="add del mod">
          <ac:chgData name="Shaun Dylan Bradley" userId="2391b36f-9d7d-4f73-80e2-d127551f12a0" providerId="ADAL" clId="{77DA74A5-06C7-9546-931C-68AA374EEC16}" dt="2022-04-20T19:14:22.929" v="5" actId="478"/>
          <ac:spMkLst>
            <pc:docMk/>
            <pc:sldMk cId="1893767534" sldId="402"/>
            <ac:spMk id="4" creationId="{3563F925-D6D7-49DD-796E-5E1A5E1271A9}"/>
          </ac:spMkLst>
        </pc:spChg>
        <pc:graphicFrameChg chg="add mod">
          <ac:chgData name="Shaun Dylan Bradley" userId="2391b36f-9d7d-4f73-80e2-d127551f12a0" providerId="ADAL" clId="{77DA74A5-06C7-9546-931C-68AA374EEC16}" dt="2022-04-20T21:45:19.099" v="80" actId="1076"/>
          <ac:graphicFrameMkLst>
            <pc:docMk/>
            <pc:sldMk cId="1893767534" sldId="402"/>
            <ac:graphicFrameMk id="9" creationId="{455C375E-C62A-44A0-B73B-E1166BDAB334}"/>
          </ac:graphicFrameMkLst>
        </pc:graphicFrameChg>
        <pc:graphicFrameChg chg="del">
          <ac:chgData name="Shaun Dylan Bradley" userId="2391b36f-9d7d-4f73-80e2-d127551f12a0" providerId="ADAL" clId="{77DA74A5-06C7-9546-931C-68AA374EEC16}" dt="2022-04-20T19:14:16.019" v="3" actId="478"/>
          <ac:graphicFrameMkLst>
            <pc:docMk/>
            <pc:sldMk cId="1893767534" sldId="402"/>
            <ac:graphicFrameMk id="13" creationId="{16F78FA6-73F5-445E-93A9-DB47745C34E5}"/>
          </ac:graphicFrameMkLst>
        </pc:graphicFrameChg>
      </pc:sldChg>
      <pc:sldChg chg="ord modNotesTx">
        <pc:chgData name="Shaun Dylan Bradley" userId="2391b36f-9d7d-4f73-80e2-d127551f12a0" providerId="ADAL" clId="{77DA74A5-06C7-9546-931C-68AA374EEC16}" dt="2022-04-21T02:46:31.733" v="3718" actId="20577"/>
        <pc:sldMkLst>
          <pc:docMk/>
          <pc:sldMk cId="2170736726" sldId="416"/>
        </pc:sldMkLst>
      </pc:sldChg>
      <pc:sldChg chg="addSp delSp modSp mod modNotesTx">
        <pc:chgData name="Shaun Dylan Bradley" userId="2391b36f-9d7d-4f73-80e2-d127551f12a0" providerId="ADAL" clId="{77DA74A5-06C7-9546-931C-68AA374EEC16}" dt="2022-04-21T19:53:24.777" v="5022" actId="20577"/>
        <pc:sldMkLst>
          <pc:docMk/>
          <pc:sldMk cId="353876425" sldId="418"/>
        </pc:sldMkLst>
        <pc:spChg chg="mod">
          <ac:chgData name="Shaun Dylan Bradley" userId="2391b36f-9d7d-4f73-80e2-d127551f12a0" providerId="ADAL" clId="{77DA74A5-06C7-9546-931C-68AA374EEC16}" dt="2022-04-21T16:46:21.185" v="4094" actId="2711"/>
          <ac:spMkLst>
            <pc:docMk/>
            <pc:sldMk cId="353876425" sldId="418"/>
            <ac:spMk id="3" creationId="{4ABA63EA-48D1-404B-AE60-9C1F703F382F}"/>
          </ac:spMkLst>
        </pc:spChg>
        <pc:spChg chg="add del mod">
          <ac:chgData name="Shaun Dylan Bradley" userId="2391b36f-9d7d-4f73-80e2-d127551f12a0" providerId="ADAL" clId="{77DA74A5-06C7-9546-931C-68AA374EEC16}" dt="2022-04-20T23:16:21.449" v="109" actId="478"/>
          <ac:spMkLst>
            <pc:docMk/>
            <pc:sldMk cId="353876425" sldId="418"/>
            <ac:spMk id="7" creationId="{3B85245A-A349-D64F-0622-4B818C1191CE}"/>
          </ac:spMkLst>
        </pc:spChg>
        <pc:spChg chg="add del mod">
          <ac:chgData name="Shaun Dylan Bradley" userId="2391b36f-9d7d-4f73-80e2-d127551f12a0" providerId="ADAL" clId="{77DA74A5-06C7-9546-931C-68AA374EEC16}" dt="2022-04-20T23:16:39.412" v="112"/>
          <ac:spMkLst>
            <pc:docMk/>
            <pc:sldMk cId="353876425" sldId="418"/>
            <ac:spMk id="8" creationId="{4777B746-6FCE-DD97-BC51-4BFB5503134A}"/>
          </ac:spMkLst>
        </pc:spChg>
        <pc:spChg chg="add del mod">
          <ac:chgData name="Shaun Dylan Bradley" userId="2391b36f-9d7d-4f73-80e2-d127551f12a0" providerId="ADAL" clId="{77DA74A5-06C7-9546-931C-68AA374EEC16}" dt="2022-04-20T23:16:48.560" v="118" actId="478"/>
          <ac:spMkLst>
            <pc:docMk/>
            <pc:sldMk cId="353876425" sldId="418"/>
            <ac:spMk id="9" creationId="{7A049C14-E31A-2B0F-B0EF-4E6995590808}"/>
          </ac:spMkLst>
        </pc:spChg>
        <pc:graphicFrameChg chg="add del mod">
          <ac:chgData name="Shaun Dylan Bradley" userId="2391b36f-9d7d-4f73-80e2-d127551f12a0" providerId="ADAL" clId="{77DA74A5-06C7-9546-931C-68AA374EEC16}" dt="2022-04-20T23:17:21.329" v="119" actId="478"/>
          <ac:graphicFrameMkLst>
            <pc:docMk/>
            <pc:sldMk cId="353876425" sldId="418"/>
            <ac:graphicFrameMk id="6" creationId="{2CB73CDA-3E3E-03E1-1D36-7651ED2EF78F}"/>
          </ac:graphicFrameMkLst>
        </pc:graphicFrameChg>
        <pc:picChg chg="add mod">
          <ac:chgData name="Shaun Dylan Bradley" userId="2391b36f-9d7d-4f73-80e2-d127551f12a0" providerId="ADAL" clId="{77DA74A5-06C7-9546-931C-68AA374EEC16}" dt="2022-04-21T16:46:30.383" v="4095" actId="1076"/>
          <ac:picMkLst>
            <pc:docMk/>
            <pc:sldMk cId="353876425" sldId="418"/>
            <ac:picMk id="10" creationId="{9B08FC88-C5F2-12DC-6380-4BE4463157CE}"/>
          </ac:picMkLst>
        </pc:picChg>
      </pc:sldChg>
      <pc:sldChg chg="addSp delSp modSp add mod modNotesTx">
        <pc:chgData name="Shaun Dylan Bradley" userId="2391b36f-9d7d-4f73-80e2-d127551f12a0" providerId="ADAL" clId="{77DA74A5-06C7-9546-931C-68AA374EEC16}" dt="2022-04-21T17:37:04.925" v="4955" actId="20577"/>
        <pc:sldMkLst>
          <pc:docMk/>
          <pc:sldMk cId="1635923374" sldId="424"/>
        </pc:sldMkLst>
        <pc:spChg chg="mod">
          <ac:chgData name="Shaun Dylan Bradley" userId="2391b36f-9d7d-4f73-80e2-d127551f12a0" providerId="ADAL" clId="{77DA74A5-06C7-9546-931C-68AA374EEC16}" dt="2022-04-20T21:22:47.672" v="21" actId="20577"/>
          <ac:spMkLst>
            <pc:docMk/>
            <pc:sldMk cId="1635923374" sldId="424"/>
            <ac:spMk id="2" creationId="{6C154B3B-2A78-4459-BD83-D82426C8970A}"/>
          </ac:spMkLst>
        </pc:spChg>
        <pc:spChg chg="mod">
          <ac:chgData name="Shaun Dylan Bradley" userId="2391b36f-9d7d-4f73-80e2-d127551f12a0" providerId="ADAL" clId="{77DA74A5-06C7-9546-931C-68AA374EEC16}" dt="2022-04-21T01:52:14.403" v="2416" actId="14100"/>
          <ac:spMkLst>
            <pc:docMk/>
            <pc:sldMk cId="1635923374" sldId="424"/>
            <ac:spMk id="3" creationId="{997210F5-044D-4D5C-946F-4E58159FD80A}"/>
          </ac:spMkLst>
        </pc:spChg>
        <pc:spChg chg="add mod">
          <ac:chgData name="Shaun Dylan Bradley" userId="2391b36f-9d7d-4f73-80e2-d127551f12a0" providerId="ADAL" clId="{77DA74A5-06C7-9546-931C-68AA374EEC16}" dt="2022-04-21T17:01:03.156" v="4213" actId="1076"/>
          <ac:spMkLst>
            <pc:docMk/>
            <pc:sldMk cId="1635923374" sldId="424"/>
            <ac:spMk id="3" creationId="{B41FFCB6-5FA3-AB9C-DAEC-5EE6BA0350D4}"/>
          </ac:spMkLst>
        </pc:spChg>
        <pc:spChg chg="add mod">
          <ac:chgData name="Shaun Dylan Bradley" userId="2391b36f-9d7d-4f73-80e2-d127551f12a0" providerId="ADAL" clId="{77DA74A5-06C7-9546-931C-68AA374EEC16}" dt="2022-04-21T00:54:24.620" v="1802" actId="1076"/>
          <ac:spMkLst>
            <pc:docMk/>
            <pc:sldMk cId="1635923374" sldId="424"/>
            <ac:spMk id="8" creationId="{4828DC9B-809C-EEAB-BC4D-E98A7557EB9E}"/>
          </ac:spMkLst>
        </pc:spChg>
        <pc:spChg chg="add mod">
          <ac:chgData name="Shaun Dylan Bradley" userId="2391b36f-9d7d-4f73-80e2-d127551f12a0" providerId="ADAL" clId="{77DA74A5-06C7-9546-931C-68AA374EEC16}" dt="2022-04-21T01:40:18.029" v="1961" actId="1076"/>
          <ac:spMkLst>
            <pc:docMk/>
            <pc:sldMk cId="1635923374" sldId="424"/>
            <ac:spMk id="13" creationId="{F5BA51C1-8E14-AA7F-C9A1-678841E57BE9}"/>
          </ac:spMkLst>
        </pc:spChg>
        <pc:spChg chg="add mod">
          <ac:chgData name="Shaun Dylan Bradley" userId="2391b36f-9d7d-4f73-80e2-d127551f12a0" providerId="ADAL" clId="{77DA74A5-06C7-9546-931C-68AA374EEC16}" dt="2022-04-21T01:40:11.899" v="1959" actId="1076"/>
          <ac:spMkLst>
            <pc:docMk/>
            <pc:sldMk cId="1635923374" sldId="424"/>
            <ac:spMk id="14" creationId="{5F947BB0-3DC0-4384-EF9E-1E99786282F8}"/>
          </ac:spMkLst>
        </pc:spChg>
        <pc:spChg chg="mod">
          <ac:chgData name="Shaun Dylan Bradley" userId="2391b36f-9d7d-4f73-80e2-d127551f12a0" providerId="ADAL" clId="{77DA74A5-06C7-9546-931C-68AA374EEC16}" dt="2022-04-21T17:00:19.486" v="4197" actId="400"/>
          <ac:spMkLst>
            <pc:docMk/>
            <pc:sldMk cId="1635923374" sldId="424"/>
            <ac:spMk id="25" creationId="{C74A067E-9EC1-4C22-8C6C-C4956EF29741}"/>
          </ac:spMkLst>
        </pc:spChg>
        <pc:spChg chg="add mod">
          <ac:chgData name="Shaun Dylan Bradley" userId="2391b36f-9d7d-4f73-80e2-d127551f12a0" providerId="ADAL" clId="{77DA74A5-06C7-9546-931C-68AA374EEC16}" dt="2022-04-21T02:24:18.194" v="3072" actId="1076"/>
          <ac:spMkLst>
            <pc:docMk/>
            <pc:sldMk cId="1635923374" sldId="424"/>
            <ac:spMk id="38" creationId="{9D5786DF-8E8E-3887-7076-376FA7543032}"/>
          </ac:spMkLst>
        </pc:spChg>
        <pc:spChg chg="add mod">
          <ac:chgData name="Shaun Dylan Bradley" userId="2391b36f-9d7d-4f73-80e2-d127551f12a0" providerId="ADAL" clId="{77DA74A5-06C7-9546-931C-68AA374EEC16}" dt="2022-04-21T02:24:20.358" v="3073" actId="1076"/>
          <ac:spMkLst>
            <pc:docMk/>
            <pc:sldMk cId="1635923374" sldId="424"/>
            <ac:spMk id="39" creationId="{32A77D1A-E1B1-A237-6AEF-2D647D5B95C5}"/>
          </ac:spMkLst>
        </pc:spChg>
        <pc:spChg chg="add mod">
          <ac:chgData name="Shaun Dylan Bradley" userId="2391b36f-9d7d-4f73-80e2-d127551f12a0" providerId="ADAL" clId="{77DA74A5-06C7-9546-931C-68AA374EEC16}" dt="2022-04-21T02:24:11.278" v="3071" actId="20577"/>
          <ac:spMkLst>
            <pc:docMk/>
            <pc:sldMk cId="1635923374" sldId="424"/>
            <ac:spMk id="40" creationId="{D22DEF9F-7EAB-2336-D766-A2FC1121FE2B}"/>
          </ac:spMkLst>
        </pc:spChg>
        <pc:spChg chg="mod">
          <ac:chgData name="Shaun Dylan Bradley" userId="2391b36f-9d7d-4f73-80e2-d127551f12a0" providerId="ADAL" clId="{77DA74A5-06C7-9546-931C-68AA374EEC16}" dt="2022-04-21T02:31:30.004" v="3143" actId="20577"/>
          <ac:spMkLst>
            <pc:docMk/>
            <pc:sldMk cId="1635923374" sldId="424"/>
            <ac:spMk id="45" creationId="{3436D9EE-F08E-4642-96C9-4496457DF88A}"/>
          </ac:spMkLst>
        </pc:spChg>
        <pc:picChg chg="add mod modCrop">
          <ac:chgData name="Shaun Dylan Bradley" userId="2391b36f-9d7d-4f73-80e2-d127551f12a0" providerId="ADAL" clId="{77DA74A5-06C7-9546-931C-68AA374EEC16}" dt="2022-04-21T01:37:22.046" v="1917" actId="1076"/>
          <ac:picMkLst>
            <pc:docMk/>
            <pc:sldMk cId="1635923374" sldId="424"/>
            <ac:picMk id="6" creationId="{52C32BA6-E9B7-724F-3919-BFF7FF25B293}"/>
          </ac:picMkLst>
        </pc:picChg>
        <pc:picChg chg="del">
          <ac:chgData name="Shaun Dylan Bradley" userId="2391b36f-9d7d-4f73-80e2-d127551f12a0" providerId="ADAL" clId="{77DA74A5-06C7-9546-931C-68AA374EEC16}" dt="2022-04-20T21:22:52.562" v="23" actId="478"/>
          <ac:picMkLst>
            <pc:docMk/>
            <pc:sldMk cId="1635923374" sldId="424"/>
            <ac:picMk id="1026" creationId="{E3BB32D4-6D96-4B76-AB63-46FD3F33616A}"/>
          </ac:picMkLst>
        </pc:picChg>
        <pc:cxnChg chg="add mod">
          <ac:chgData name="Shaun Dylan Bradley" userId="2391b36f-9d7d-4f73-80e2-d127551f12a0" providerId="ADAL" clId="{77DA74A5-06C7-9546-931C-68AA374EEC16}" dt="2022-04-21T01:37:16.533" v="1914" actId="14100"/>
          <ac:cxnSpMkLst>
            <pc:docMk/>
            <pc:sldMk cId="1635923374" sldId="424"/>
            <ac:cxnSpMk id="7" creationId="{9EC10352-53F5-B7D9-A331-5765553F6597}"/>
          </ac:cxnSpMkLst>
        </pc:cxnChg>
        <pc:cxnChg chg="add mod">
          <ac:chgData name="Shaun Dylan Bradley" userId="2391b36f-9d7d-4f73-80e2-d127551f12a0" providerId="ADAL" clId="{77DA74A5-06C7-9546-931C-68AA374EEC16}" dt="2022-04-21T01:37:28.947" v="1919" actId="14100"/>
          <ac:cxnSpMkLst>
            <pc:docMk/>
            <pc:sldMk cId="1635923374" sldId="424"/>
            <ac:cxnSpMk id="11" creationId="{CA960770-3DE5-FBBF-B55F-7BDB930706EA}"/>
          </ac:cxnSpMkLst>
        </pc:cxnChg>
        <pc:cxnChg chg="add mod">
          <ac:chgData name="Shaun Dylan Bradley" userId="2391b36f-9d7d-4f73-80e2-d127551f12a0" providerId="ADAL" clId="{77DA74A5-06C7-9546-931C-68AA374EEC16}" dt="2022-04-21T02:22:43.839" v="3048" actId="14100"/>
          <ac:cxnSpMkLst>
            <pc:docMk/>
            <pc:sldMk cId="1635923374" sldId="424"/>
            <ac:cxnSpMk id="27" creationId="{5736C79B-1CD9-4904-9832-2F5E59291721}"/>
          </ac:cxnSpMkLst>
        </pc:cxnChg>
        <pc:cxnChg chg="add mod">
          <ac:chgData name="Shaun Dylan Bradley" userId="2391b36f-9d7d-4f73-80e2-d127551f12a0" providerId="ADAL" clId="{77DA74A5-06C7-9546-931C-68AA374EEC16}" dt="2022-04-21T02:22:56.128" v="3052" actId="1076"/>
          <ac:cxnSpMkLst>
            <pc:docMk/>
            <pc:sldMk cId="1635923374" sldId="424"/>
            <ac:cxnSpMk id="36" creationId="{60B243C9-254E-C82B-DEEE-1120ADAC8CE0}"/>
          </ac:cxnSpMkLst>
        </pc:cxnChg>
        <pc:cxnChg chg="add mod">
          <ac:chgData name="Shaun Dylan Bradley" userId="2391b36f-9d7d-4f73-80e2-d127551f12a0" providerId="ADAL" clId="{77DA74A5-06C7-9546-931C-68AA374EEC16}" dt="2022-04-21T02:23:03.506" v="3054" actId="14100"/>
          <ac:cxnSpMkLst>
            <pc:docMk/>
            <pc:sldMk cId="1635923374" sldId="424"/>
            <ac:cxnSpMk id="37" creationId="{77ECA480-EACC-DBE1-2AEA-777D7834F723}"/>
          </ac:cxnSpMkLst>
        </pc:cxnChg>
      </pc:sldChg>
      <pc:sldChg chg="addSp delSp modSp add mod modNotesTx">
        <pc:chgData name="Shaun Dylan Bradley" userId="2391b36f-9d7d-4f73-80e2-d127551f12a0" providerId="ADAL" clId="{77DA74A5-06C7-9546-931C-68AA374EEC16}" dt="2022-04-21T17:35:12.457" v="4923" actId="20577"/>
        <pc:sldMkLst>
          <pc:docMk/>
          <pc:sldMk cId="862952557" sldId="426"/>
        </pc:sldMkLst>
        <pc:spChg chg="mod">
          <ac:chgData name="Shaun Dylan Bradley" userId="2391b36f-9d7d-4f73-80e2-d127551f12a0" providerId="ADAL" clId="{77DA74A5-06C7-9546-931C-68AA374EEC16}" dt="2022-04-20T21:23:10.221" v="47" actId="20577"/>
          <ac:spMkLst>
            <pc:docMk/>
            <pc:sldMk cId="862952557" sldId="426"/>
            <ac:spMk id="2" creationId="{6C154B3B-2A78-4459-BD83-D82426C8970A}"/>
          </ac:spMkLst>
        </pc:spChg>
        <pc:spChg chg="mod">
          <ac:chgData name="Shaun Dylan Bradley" userId="2391b36f-9d7d-4f73-80e2-d127551f12a0" providerId="ADAL" clId="{77DA74A5-06C7-9546-931C-68AA374EEC16}" dt="2022-04-21T16:50:43.402" v="4169" actId="20577"/>
          <ac:spMkLst>
            <pc:docMk/>
            <pc:sldMk cId="862952557" sldId="426"/>
            <ac:spMk id="3" creationId="{997210F5-044D-4D5C-946F-4E58159FD80A}"/>
          </ac:spMkLst>
        </pc:spChg>
        <pc:spChg chg="add del mod">
          <ac:chgData name="Shaun Dylan Bradley" userId="2391b36f-9d7d-4f73-80e2-d127551f12a0" providerId="ADAL" clId="{77DA74A5-06C7-9546-931C-68AA374EEC16}" dt="2022-04-21T16:43:35.342" v="4075"/>
          <ac:spMkLst>
            <pc:docMk/>
            <pc:sldMk cId="862952557" sldId="426"/>
            <ac:spMk id="4" creationId="{AC7E3DB1-08C8-361B-4F67-8BC463591109}"/>
          </ac:spMkLst>
        </pc:spChg>
        <pc:spChg chg="add mod">
          <ac:chgData name="Shaun Dylan Bradley" userId="2391b36f-9d7d-4f73-80e2-d127551f12a0" providerId="ADAL" clId="{77DA74A5-06C7-9546-931C-68AA374EEC16}" dt="2022-04-20T21:24:13.922" v="48"/>
          <ac:spMkLst>
            <pc:docMk/>
            <pc:sldMk cId="862952557" sldId="426"/>
            <ac:spMk id="7" creationId="{BF746854-3D02-E93F-96FF-57456D26146F}"/>
          </ac:spMkLst>
        </pc:spChg>
        <pc:spChg chg="add mod">
          <ac:chgData name="Shaun Dylan Bradley" userId="2391b36f-9d7d-4f73-80e2-d127551f12a0" providerId="ADAL" clId="{77DA74A5-06C7-9546-931C-68AA374EEC16}" dt="2022-04-20T21:24:13.922" v="48"/>
          <ac:spMkLst>
            <pc:docMk/>
            <pc:sldMk cId="862952557" sldId="426"/>
            <ac:spMk id="8" creationId="{37048295-6C76-37AA-7C86-3B76FF66F87F}"/>
          </ac:spMkLst>
        </pc:spChg>
        <pc:spChg chg="add mod">
          <ac:chgData name="Shaun Dylan Bradley" userId="2391b36f-9d7d-4f73-80e2-d127551f12a0" providerId="ADAL" clId="{77DA74A5-06C7-9546-931C-68AA374EEC16}" dt="2022-04-20T21:24:13.922" v="48"/>
          <ac:spMkLst>
            <pc:docMk/>
            <pc:sldMk cId="862952557" sldId="426"/>
            <ac:spMk id="9" creationId="{787F9970-CC79-0319-F2BC-4B146B175700}"/>
          </ac:spMkLst>
        </pc:spChg>
        <pc:spChg chg="add mod">
          <ac:chgData name="Shaun Dylan Bradley" userId="2391b36f-9d7d-4f73-80e2-d127551f12a0" providerId="ADAL" clId="{77DA74A5-06C7-9546-931C-68AA374EEC16}" dt="2022-04-20T21:24:13.922" v="48"/>
          <ac:spMkLst>
            <pc:docMk/>
            <pc:sldMk cId="862952557" sldId="426"/>
            <ac:spMk id="10" creationId="{70E7917B-B762-CABE-59DD-8B0A8035C9D9}"/>
          </ac:spMkLst>
        </pc:spChg>
        <pc:spChg chg="add mod">
          <ac:chgData name="Shaun Dylan Bradley" userId="2391b36f-9d7d-4f73-80e2-d127551f12a0" providerId="ADAL" clId="{77DA74A5-06C7-9546-931C-68AA374EEC16}" dt="2022-04-20T21:24:13.922" v="48"/>
          <ac:spMkLst>
            <pc:docMk/>
            <pc:sldMk cId="862952557" sldId="426"/>
            <ac:spMk id="11" creationId="{0A03B177-A462-C3A0-4B25-227BCF089F84}"/>
          </ac:spMkLst>
        </pc:spChg>
        <pc:spChg chg="add mod">
          <ac:chgData name="Shaun Dylan Bradley" userId="2391b36f-9d7d-4f73-80e2-d127551f12a0" providerId="ADAL" clId="{77DA74A5-06C7-9546-931C-68AA374EEC16}" dt="2022-04-20T21:24:13.922" v="48"/>
          <ac:spMkLst>
            <pc:docMk/>
            <pc:sldMk cId="862952557" sldId="426"/>
            <ac:spMk id="12" creationId="{741D8E07-0532-6E9A-428E-DEED61F76474}"/>
          </ac:spMkLst>
        </pc:spChg>
        <pc:spChg chg="add mod">
          <ac:chgData name="Shaun Dylan Bradley" userId="2391b36f-9d7d-4f73-80e2-d127551f12a0" providerId="ADAL" clId="{77DA74A5-06C7-9546-931C-68AA374EEC16}" dt="2022-04-20T21:24:13.922" v="48"/>
          <ac:spMkLst>
            <pc:docMk/>
            <pc:sldMk cId="862952557" sldId="426"/>
            <ac:spMk id="13" creationId="{5121C252-2E9B-F550-7CD9-FF5360C2DDC1}"/>
          </ac:spMkLst>
        </pc:spChg>
        <pc:spChg chg="add mod">
          <ac:chgData name="Shaun Dylan Bradley" userId="2391b36f-9d7d-4f73-80e2-d127551f12a0" providerId="ADAL" clId="{77DA74A5-06C7-9546-931C-68AA374EEC16}" dt="2022-04-20T21:24:13.922" v="48"/>
          <ac:spMkLst>
            <pc:docMk/>
            <pc:sldMk cId="862952557" sldId="426"/>
            <ac:spMk id="14" creationId="{B01C832B-10A6-551B-EDD3-CB2C5FDE0F98}"/>
          </ac:spMkLst>
        </pc:spChg>
        <pc:spChg chg="add mod">
          <ac:chgData name="Shaun Dylan Bradley" userId="2391b36f-9d7d-4f73-80e2-d127551f12a0" providerId="ADAL" clId="{77DA74A5-06C7-9546-931C-68AA374EEC16}" dt="2022-04-20T21:24:13.922" v="48"/>
          <ac:spMkLst>
            <pc:docMk/>
            <pc:sldMk cId="862952557" sldId="426"/>
            <ac:spMk id="15" creationId="{862B65B3-24EB-FA25-14B9-618A74EE6D12}"/>
          </ac:spMkLst>
        </pc:spChg>
        <pc:spChg chg="add mod">
          <ac:chgData name="Shaun Dylan Bradley" userId="2391b36f-9d7d-4f73-80e2-d127551f12a0" providerId="ADAL" clId="{77DA74A5-06C7-9546-931C-68AA374EEC16}" dt="2022-04-20T21:24:13.922" v="48"/>
          <ac:spMkLst>
            <pc:docMk/>
            <pc:sldMk cId="862952557" sldId="426"/>
            <ac:spMk id="16" creationId="{DAE7D5BB-1982-212F-666E-7B3254B38F33}"/>
          </ac:spMkLst>
        </pc:spChg>
        <pc:spChg chg="add mod">
          <ac:chgData name="Shaun Dylan Bradley" userId="2391b36f-9d7d-4f73-80e2-d127551f12a0" providerId="ADAL" clId="{77DA74A5-06C7-9546-931C-68AA374EEC16}" dt="2022-04-20T21:24:13.922" v="48"/>
          <ac:spMkLst>
            <pc:docMk/>
            <pc:sldMk cId="862952557" sldId="426"/>
            <ac:spMk id="17" creationId="{3521BA89-EC80-07B5-82A9-4DB9D5C71121}"/>
          </ac:spMkLst>
        </pc:spChg>
        <pc:spChg chg="add mod">
          <ac:chgData name="Shaun Dylan Bradley" userId="2391b36f-9d7d-4f73-80e2-d127551f12a0" providerId="ADAL" clId="{77DA74A5-06C7-9546-931C-68AA374EEC16}" dt="2022-04-20T21:24:13.922" v="48"/>
          <ac:spMkLst>
            <pc:docMk/>
            <pc:sldMk cId="862952557" sldId="426"/>
            <ac:spMk id="18" creationId="{102E3623-E354-A129-BE89-AE1A488CD49D}"/>
          </ac:spMkLst>
        </pc:spChg>
        <pc:spChg chg="add mod">
          <ac:chgData name="Shaun Dylan Bradley" userId="2391b36f-9d7d-4f73-80e2-d127551f12a0" providerId="ADAL" clId="{77DA74A5-06C7-9546-931C-68AA374EEC16}" dt="2022-04-20T21:24:13.922" v="48"/>
          <ac:spMkLst>
            <pc:docMk/>
            <pc:sldMk cId="862952557" sldId="426"/>
            <ac:spMk id="19" creationId="{E1FC489F-2777-B0FB-0965-69369E2B1E38}"/>
          </ac:spMkLst>
        </pc:spChg>
        <pc:spChg chg="add mod">
          <ac:chgData name="Shaun Dylan Bradley" userId="2391b36f-9d7d-4f73-80e2-d127551f12a0" providerId="ADAL" clId="{77DA74A5-06C7-9546-931C-68AA374EEC16}" dt="2022-04-20T21:24:13.922" v="48"/>
          <ac:spMkLst>
            <pc:docMk/>
            <pc:sldMk cId="862952557" sldId="426"/>
            <ac:spMk id="21" creationId="{0CB78672-C55B-C1DE-866D-29F54A7CF9A4}"/>
          </ac:spMkLst>
        </pc:spChg>
        <pc:spChg chg="add mod">
          <ac:chgData name="Shaun Dylan Bradley" userId="2391b36f-9d7d-4f73-80e2-d127551f12a0" providerId="ADAL" clId="{77DA74A5-06C7-9546-931C-68AA374EEC16}" dt="2022-04-20T21:24:13.922" v="48"/>
          <ac:spMkLst>
            <pc:docMk/>
            <pc:sldMk cId="862952557" sldId="426"/>
            <ac:spMk id="22" creationId="{2CD15F52-C850-94BF-A852-146EBB5867E2}"/>
          </ac:spMkLst>
        </pc:spChg>
        <pc:spChg chg="add mod">
          <ac:chgData name="Shaun Dylan Bradley" userId="2391b36f-9d7d-4f73-80e2-d127551f12a0" providerId="ADAL" clId="{77DA74A5-06C7-9546-931C-68AA374EEC16}" dt="2022-04-20T21:24:13.922" v="48"/>
          <ac:spMkLst>
            <pc:docMk/>
            <pc:sldMk cId="862952557" sldId="426"/>
            <ac:spMk id="23" creationId="{1C41C9F7-BBCC-CA1B-ACB3-F42D3EB3E1EF}"/>
          </ac:spMkLst>
        </pc:spChg>
        <pc:spChg chg="add mod">
          <ac:chgData name="Shaun Dylan Bradley" userId="2391b36f-9d7d-4f73-80e2-d127551f12a0" providerId="ADAL" clId="{77DA74A5-06C7-9546-931C-68AA374EEC16}" dt="2022-04-20T21:24:13.922" v="48"/>
          <ac:spMkLst>
            <pc:docMk/>
            <pc:sldMk cId="862952557" sldId="426"/>
            <ac:spMk id="27" creationId="{9C798903-90BD-DAC7-B382-FB58DC238F9B}"/>
          </ac:spMkLst>
        </pc:spChg>
        <pc:spChg chg="add mod">
          <ac:chgData name="Shaun Dylan Bradley" userId="2391b36f-9d7d-4f73-80e2-d127551f12a0" providerId="ADAL" clId="{77DA74A5-06C7-9546-931C-68AA374EEC16}" dt="2022-04-20T21:24:13.922" v="48"/>
          <ac:spMkLst>
            <pc:docMk/>
            <pc:sldMk cId="862952557" sldId="426"/>
            <ac:spMk id="28" creationId="{2F424E24-2197-4943-D085-C61DBEE6173B}"/>
          </ac:spMkLst>
        </pc:spChg>
        <pc:spChg chg="add mod">
          <ac:chgData name="Shaun Dylan Bradley" userId="2391b36f-9d7d-4f73-80e2-d127551f12a0" providerId="ADAL" clId="{77DA74A5-06C7-9546-931C-68AA374EEC16}" dt="2022-04-20T21:24:13.922" v="48"/>
          <ac:spMkLst>
            <pc:docMk/>
            <pc:sldMk cId="862952557" sldId="426"/>
            <ac:spMk id="33" creationId="{7B66069A-F07F-5BAA-C3DA-F0D3B218AF8B}"/>
          </ac:spMkLst>
        </pc:spChg>
        <pc:spChg chg="add mod">
          <ac:chgData name="Shaun Dylan Bradley" userId="2391b36f-9d7d-4f73-80e2-d127551f12a0" providerId="ADAL" clId="{77DA74A5-06C7-9546-931C-68AA374EEC16}" dt="2022-04-20T21:24:13.922" v="48"/>
          <ac:spMkLst>
            <pc:docMk/>
            <pc:sldMk cId="862952557" sldId="426"/>
            <ac:spMk id="35" creationId="{3013FBC6-52DA-8B1C-231D-50EF708B0448}"/>
          </ac:spMkLst>
        </pc:spChg>
        <pc:spChg chg="add mod">
          <ac:chgData name="Shaun Dylan Bradley" userId="2391b36f-9d7d-4f73-80e2-d127551f12a0" providerId="ADAL" clId="{77DA74A5-06C7-9546-931C-68AA374EEC16}" dt="2022-04-20T21:24:13.922" v="48"/>
          <ac:spMkLst>
            <pc:docMk/>
            <pc:sldMk cId="862952557" sldId="426"/>
            <ac:spMk id="36" creationId="{D1D371B0-60FB-079B-C467-BCF825F8B6FA}"/>
          </ac:spMkLst>
        </pc:spChg>
        <pc:spChg chg="add mod">
          <ac:chgData name="Shaun Dylan Bradley" userId="2391b36f-9d7d-4f73-80e2-d127551f12a0" providerId="ADAL" clId="{77DA74A5-06C7-9546-931C-68AA374EEC16}" dt="2022-04-20T21:24:13.922" v="48"/>
          <ac:spMkLst>
            <pc:docMk/>
            <pc:sldMk cId="862952557" sldId="426"/>
            <ac:spMk id="39" creationId="{AAF6F871-FEB2-3296-B52A-BB9CD3CE935D}"/>
          </ac:spMkLst>
        </pc:spChg>
        <pc:spChg chg="add mod">
          <ac:chgData name="Shaun Dylan Bradley" userId="2391b36f-9d7d-4f73-80e2-d127551f12a0" providerId="ADAL" clId="{77DA74A5-06C7-9546-931C-68AA374EEC16}" dt="2022-04-20T21:24:13.922" v="48"/>
          <ac:spMkLst>
            <pc:docMk/>
            <pc:sldMk cId="862952557" sldId="426"/>
            <ac:spMk id="40" creationId="{4A9AD8B3-F4D5-98FE-C820-FC918A734589}"/>
          </ac:spMkLst>
        </pc:spChg>
        <pc:spChg chg="add mod">
          <ac:chgData name="Shaun Dylan Bradley" userId="2391b36f-9d7d-4f73-80e2-d127551f12a0" providerId="ADAL" clId="{77DA74A5-06C7-9546-931C-68AA374EEC16}" dt="2022-04-20T21:24:13.922" v="48"/>
          <ac:spMkLst>
            <pc:docMk/>
            <pc:sldMk cId="862952557" sldId="426"/>
            <ac:spMk id="41" creationId="{B6CF3E50-C69D-3E49-8B40-44C52A6FD8F1}"/>
          </ac:spMkLst>
        </pc:spChg>
        <pc:spChg chg="add del mod">
          <ac:chgData name="Shaun Dylan Bradley" userId="2391b36f-9d7d-4f73-80e2-d127551f12a0" providerId="ADAL" clId="{77DA74A5-06C7-9546-931C-68AA374EEC16}" dt="2022-04-21T16:38:42.269" v="4067" actId="478"/>
          <ac:spMkLst>
            <pc:docMk/>
            <pc:sldMk cId="862952557" sldId="426"/>
            <ac:spMk id="42" creationId="{628C2C5E-7AB8-DABD-9C90-44FA45633E59}"/>
          </ac:spMkLst>
        </pc:spChg>
        <pc:spChg chg="add del mod">
          <ac:chgData name="Shaun Dylan Bradley" userId="2391b36f-9d7d-4f73-80e2-d127551f12a0" providerId="ADAL" clId="{77DA74A5-06C7-9546-931C-68AA374EEC16}" dt="2022-04-21T16:38:45.707" v="4068" actId="478"/>
          <ac:spMkLst>
            <pc:docMk/>
            <pc:sldMk cId="862952557" sldId="426"/>
            <ac:spMk id="43" creationId="{13B7B423-35FF-1E3D-381E-5D6DE25587D3}"/>
          </ac:spMkLst>
        </pc:spChg>
        <pc:spChg chg="add mod">
          <ac:chgData name="Shaun Dylan Bradley" userId="2391b36f-9d7d-4f73-80e2-d127551f12a0" providerId="ADAL" clId="{77DA74A5-06C7-9546-931C-68AA374EEC16}" dt="2022-04-21T16:49:26.508" v="4102" actId="1076"/>
          <ac:spMkLst>
            <pc:docMk/>
            <pc:sldMk cId="862952557" sldId="426"/>
            <ac:spMk id="43" creationId="{62159EA9-DAF7-F577-BAF6-E3954996283A}"/>
          </ac:spMkLst>
        </pc:spChg>
        <pc:spChg chg="add mod">
          <ac:chgData name="Shaun Dylan Bradley" userId="2391b36f-9d7d-4f73-80e2-d127551f12a0" providerId="ADAL" clId="{77DA74A5-06C7-9546-931C-68AA374EEC16}" dt="2022-04-21T16:49:28.735" v="4103" actId="1076"/>
          <ac:spMkLst>
            <pc:docMk/>
            <pc:sldMk cId="862952557" sldId="426"/>
            <ac:spMk id="44" creationId="{00C2AECC-6207-9593-1EA3-05F0C77ADA65}"/>
          </ac:spMkLst>
        </pc:spChg>
        <pc:spChg chg="add del mod">
          <ac:chgData name="Shaun Dylan Bradley" userId="2391b36f-9d7d-4f73-80e2-d127551f12a0" providerId="ADAL" clId="{77DA74A5-06C7-9546-931C-68AA374EEC16}" dt="2022-04-21T00:37:34.582" v="1554" actId="478"/>
          <ac:spMkLst>
            <pc:docMk/>
            <pc:sldMk cId="862952557" sldId="426"/>
            <ac:spMk id="45" creationId="{DC567F6E-D33F-FB8A-D056-9128329FFBE1}"/>
          </ac:spMkLst>
        </pc:spChg>
        <pc:grpChg chg="add mod">
          <ac:chgData name="Shaun Dylan Bradley" userId="2391b36f-9d7d-4f73-80e2-d127551f12a0" providerId="ADAL" clId="{77DA74A5-06C7-9546-931C-68AA374EEC16}" dt="2022-04-21T16:44:35.086" v="4084" actId="1076"/>
          <ac:grpSpMkLst>
            <pc:docMk/>
            <pc:sldMk cId="862952557" sldId="426"/>
            <ac:grpSpMk id="6" creationId="{401A3056-464F-5655-A63F-B2C7F2F19FB6}"/>
          </ac:grpSpMkLst>
        </pc:grpChg>
        <pc:graphicFrameChg chg="add mod">
          <ac:chgData name="Shaun Dylan Bradley" userId="2391b36f-9d7d-4f73-80e2-d127551f12a0" providerId="ADAL" clId="{77DA74A5-06C7-9546-931C-68AA374EEC16}" dt="2022-04-21T16:49:23.614" v="4101" actId="1076"/>
          <ac:graphicFrameMkLst>
            <pc:docMk/>
            <pc:sldMk cId="862952557" sldId="426"/>
            <ac:graphicFrameMk id="42" creationId="{92A8A6F7-0A3E-C869-ADF0-ECD1C99DE358}"/>
          </ac:graphicFrameMkLst>
        </pc:graphicFrameChg>
        <pc:picChg chg="add mod">
          <ac:chgData name="Shaun Dylan Bradley" userId="2391b36f-9d7d-4f73-80e2-d127551f12a0" providerId="ADAL" clId="{77DA74A5-06C7-9546-931C-68AA374EEC16}" dt="2022-04-20T21:24:13.922" v="48"/>
          <ac:picMkLst>
            <pc:docMk/>
            <pc:sldMk cId="862952557" sldId="426"/>
            <ac:picMk id="20" creationId="{06023BBC-43E1-B1F7-6F95-B1AC459F097F}"/>
          </ac:picMkLst>
        </pc:picChg>
        <pc:picChg chg="add mod">
          <ac:chgData name="Shaun Dylan Bradley" userId="2391b36f-9d7d-4f73-80e2-d127551f12a0" providerId="ADAL" clId="{77DA74A5-06C7-9546-931C-68AA374EEC16}" dt="2022-04-20T21:24:13.922" v="48"/>
          <ac:picMkLst>
            <pc:docMk/>
            <pc:sldMk cId="862952557" sldId="426"/>
            <ac:picMk id="30" creationId="{EBC72041-F072-1E56-F561-D67086629CBC}"/>
          </ac:picMkLst>
        </pc:picChg>
        <pc:picChg chg="add mod">
          <ac:chgData name="Shaun Dylan Bradley" userId="2391b36f-9d7d-4f73-80e2-d127551f12a0" providerId="ADAL" clId="{77DA74A5-06C7-9546-931C-68AA374EEC16}" dt="2022-04-20T21:24:13.922" v="48"/>
          <ac:picMkLst>
            <pc:docMk/>
            <pc:sldMk cId="862952557" sldId="426"/>
            <ac:picMk id="31" creationId="{6003E7DC-C69F-1203-0A0D-35077A7E7C6B}"/>
          </ac:picMkLst>
        </pc:picChg>
        <pc:picChg chg="add mod">
          <ac:chgData name="Shaun Dylan Bradley" userId="2391b36f-9d7d-4f73-80e2-d127551f12a0" providerId="ADAL" clId="{77DA74A5-06C7-9546-931C-68AA374EEC16}" dt="2022-04-20T21:24:13.922" v="48"/>
          <ac:picMkLst>
            <pc:docMk/>
            <pc:sldMk cId="862952557" sldId="426"/>
            <ac:picMk id="37" creationId="{A57698F8-BF57-9617-2BA1-F2D8CB68D6FE}"/>
          </ac:picMkLst>
        </pc:picChg>
        <pc:picChg chg="add mod">
          <ac:chgData name="Shaun Dylan Bradley" userId="2391b36f-9d7d-4f73-80e2-d127551f12a0" providerId="ADAL" clId="{77DA74A5-06C7-9546-931C-68AA374EEC16}" dt="2022-04-20T21:24:13.922" v="48"/>
          <ac:picMkLst>
            <pc:docMk/>
            <pc:sldMk cId="862952557" sldId="426"/>
            <ac:picMk id="38" creationId="{206451A1-7A8F-7051-8E62-18B3AD97E675}"/>
          </ac:picMkLst>
        </pc:picChg>
        <pc:cxnChg chg="add mod">
          <ac:chgData name="Shaun Dylan Bradley" userId="2391b36f-9d7d-4f73-80e2-d127551f12a0" providerId="ADAL" clId="{77DA74A5-06C7-9546-931C-68AA374EEC16}" dt="2022-04-20T21:24:13.922" v="48"/>
          <ac:cxnSpMkLst>
            <pc:docMk/>
            <pc:sldMk cId="862952557" sldId="426"/>
            <ac:cxnSpMk id="24" creationId="{23CC7962-97CC-6917-7CB1-FD1DE9E9C465}"/>
          </ac:cxnSpMkLst>
        </pc:cxnChg>
        <pc:cxnChg chg="add mod">
          <ac:chgData name="Shaun Dylan Bradley" userId="2391b36f-9d7d-4f73-80e2-d127551f12a0" providerId="ADAL" clId="{77DA74A5-06C7-9546-931C-68AA374EEC16}" dt="2022-04-20T21:24:13.922" v="48"/>
          <ac:cxnSpMkLst>
            <pc:docMk/>
            <pc:sldMk cId="862952557" sldId="426"/>
            <ac:cxnSpMk id="25" creationId="{31753751-6FB3-73E2-0CC3-7DA335AD8756}"/>
          </ac:cxnSpMkLst>
        </pc:cxnChg>
        <pc:cxnChg chg="add mod">
          <ac:chgData name="Shaun Dylan Bradley" userId="2391b36f-9d7d-4f73-80e2-d127551f12a0" providerId="ADAL" clId="{77DA74A5-06C7-9546-931C-68AA374EEC16}" dt="2022-04-20T21:24:13.922" v="48"/>
          <ac:cxnSpMkLst>
            <pc:docMk/>
            <pc:sldMk cId="862952557" sldId="426"/>
            <ac:cxnSpMk id="26" creationId="{3B34D7E2-0C32-FF6A-825C-1A6AFFFEB018}"/>
          </ac:cxnSpMkLst>
        </pc:cxnChg>
        <pc:cxnChg chg="add mod">
          <ac:chgData name="Shaun Dylan Bradley" userId="2391b36f-9d7d-4f73-80e2-d127551f12a0" providerId="ADAL" clId="{77DA74A5-06C7-9546-931C-68AA374EEC16}" dt="2022-04-20T21:24:13.922" v="48"/>
          <ac:cxnSpMkLst>
            <pc:docMk/>
            <pc:sldMk cId="862952557" sldId="426"/>
            <ac:cxnSpMk id="29" creationId="{99754EF2-901E-D0B3-873E-89954598518D}"/>
          </ac:cxnSpMkLst>
        </pc:cxnChg>
        <pc:cxnChg chg="add mod">
          <ac:chgData name="Shaun Dylan Bradley" userId="2391b36f-9d7d-4f73-80e2-d127551f12a0" providerId="ADAL" clId="{77DA74A5-06C7-9546-931C-68AA374EEC16}" dt="2022-04-20T21:24:13.922" v="48"/>
          <ac:cxnSpMkLst>
            <pc:docMk/>
            <pc:sldMk cId="862952557" sldId="426"/>
            <ac:cxnSpMk id="32" creationId="{577BAB9F-1595-46D8-C689-483961799626}"/>
          </ac:cxnSpMkLst>
        </pc:cxnChg>
        <pc:cxnChg chg="add mod">
          <ac:chgData name="Shaun Dylan Bradley" userId="2391b36f-9d7d-4f73-80e2-d127551f12a0" providerId="ADAL" clId="{77DA74A5-06C7-9546-931C-68AA374EEC16}" dt="2022-04-20T21:24:13.922" v="48"/>
          <ac:cxnSpMkLst>
            <pc:docMk/>
            <pc:sldMk cId="862952557" sldId="426"/>
            <ac:cxnSpMk id="34" creationId="{F6F87281-015B-1B85-F66E-FE7FA9881C5A}"/>
          </ac:cxnSpMkLst>
        </pc:cxnChg>
      </pc:sldChg>
      <pc:sldChg chg="addSp delSp modSp add mod modNotesTx">
        <pc:chgData name="Shaun Dylan Bradley" userId="2391b36f-9d7d-4f73-80e2-d127551f12a0" providerId="ADAL" clId="{77DA74A5-06C7-9546-931C-68AA374EEC16}" dt="2022-04-21T17:35:37.757" v="4930" actId="20577"/>
        <pc:sldMkLst>
          <pc:docMk/>
          <pc:sldMk cId="140782208" sldId="427"/>
        </pc:sldMkLst>
        <pc:spChg chg="mod">
          <ac:chgData name="Shaun Dylan Bradley" userId="2391b36f-9d7d-4f73-80e2-d127551f12a0" providerId="ADAL" clId="{77DA74A5-06C7-9546-931C-68AA374EEC16}" dt="2022-04-21T00:51:46.969" v="1774" actId="20577"/>
          <ac:spMkLst>
            <pc:docMk/>
            <pc:sldMk cId="140782208" sldId="427"/>
            <ac:spMk id="2" creationId="{6C154B3B-2A78-4459-BD83-D82426C8970A}"/>
          </ac:spMkLst>
        </pc:spChg>
        <pc:spChg chg="del">
          <ac:chgData name="Shaun Dylan Bradley" userId="2391b36f-9d7d-4f73-80e2-d127551f12a0" providerId="ADAL" clId="{77DA74A5-06C7-9546-931C-68AA374EEC16}" dt="2022-04-20T21:35:50.194" v="68" actId="478"/>
          <ac:spMkLst>
            <pc:docMk/>
            <pc:sldMk cId="140782208" sldId="427"/>
            <ac:spMk id="3" creationId="{997210F5-044D-4D5C-946F-4E58159FD80A}"/>
          </ac:spMkLst>
        </pc:spChg>
        <pc:graphicFrameChg chg="add mod modGraphic">
          <ac:chgData name="Shaun Dylan Bradley" userId="2391b36f-9d7d-4f73-80e2-d127551f12a0" providerId="ADAL" clId="{77DA74A5-06C7-9546-931C-68AA374EEC16}" dt="2022-04-21T01:51:44.934" v="2410" actId="1076"/>
          <ac:graphicFrameMkLst>
            <pc:docMk/>
            <pc:sldMk cId="140782208" sldId="427"/>
            <ac:graphicFrameMk id="7" creationId="{E218C91B-81CE-8E73-90FF-F73850E04E51}"/>
          </ac:graphicFrameMkLst>
        </pc:graphicFrameChg>
        <pc:picChg chg="del">
          <ac:chgData name="Shaun Dylan Bradley" userId="2391b36f-9d7d-4f73-80e2-d127551f12a0" providerId="ADAL" clId="{77DA74A5-06C7-9546-931C-68AA374EEC16}" dt="2022-04-20T21:35:48.711" v="67" actId="478"/>
          <ac:picMkLst>
            <pc:docMk/>
            <pc:sldMk cId="140782208" sldId="427"/>
            <ac:picMk id="6" creationId="{52C32BA6-E9B7-724F-3919-BFF7FF25B293}"/>
          </ac:picMkLst>
        </pc:picChg>
      </pc:sldChg>
      <pc:sldChg chg="addSp delSp modSp add del mod modNotesTx">
        <pc:chgData name="Shaun Dylan Bradley" userId="2391b36f-9d7d-4f73-80e2-d127551f12a0" providerId="ADAL" clId="{77DA74A5-06C7-9546-931C-68AA374EEC16}" dt="2022-04-21T01:04:39.082" v="1906" actId="2696"/>
        <pc:sldMkLst>
          <pc:docMk/>
          <pc:sldMk cId="2051020574" sldId="428"/>
        </pc:sldMkLst>
        <pc:spChg chg="mod">
          <ac:chgData name="Shaun Dylan Bradley" userId="2391b36f-9d7d-4f73-80e2-d127551f12a0" providerId="ADAL" clId="{77DA74A5-06C7-9546-931C-68AA374EEC16}" dt="2022-04-21T00:51:04.145" v="1753" actId="20577"/>
          <ac:spMkLst>
            <pc:docMk/>
            <pc:sldMk cId="2051020574" sldId="428"/>
            <ac:spMk id="2" creationId="{6C154B3B-2A78-4459-BD83-D82426C8970A}"/>
          </ac:spMkLst>
        </pc:spChg>
        <pc:spChg chg="del">
          <ac:chgData name="Shaun Dylan Bradley" userId="2391b36f-9d7d-4f73-80e2-d127551f12a0" providerId="ADAL" clId="{77DA74A5-06C7-9546-931C-68AA374EEC16}" dt="2022-04-20T21:36:05.314" v="71" actId="478"/>
          <ac:spMkLst>
            <pc:docMk/>
            <pc:sldMk cId="2051020574" sldId="428"/>
            <ac:spMk id="3" creationId="{997210F5-044D-4D5C-946F-4E58159FD80A}"/>
          </ac:spMkLst>
        </pc:spChg>
        <pc:spChg chg="del">
          <ac:chgData name="Shaun Dylan Bradley" userId="2391b36f-9d7d-4f73-80e2-d127551f12a0" providerId="ADAL" clId="{77DA74A5-06C7-9546-931C-68AA374EEC16}" dt="2022-04-20T21:36:06.777" v="72" actId="478"/>
          <ac:spMkLst>
            <pc:docMk/>
            <pc:sldMk cId="2051020574" sldId="428"/>
            <ac:spMk id="42" creationId="{628C2C5E-7AB8-DABD-9C90-44FA45633E59}"/>
          </ac:spMkLst>
        </pc:spChg>
        <pc:grpChg chg="del">
          <ac:chgData name="Shaun Dylan Bradley" userId="2391b36f-9d7d-4f73-80e2-d127551f12a0" providerId="ADAL" clId="{77DA74A5-06C7-9546-931C-68AA374EEC16}" dt="2022-04-20T21:36:09.027" v="73" actId="478"/>
          <ac:grpSpMkLst>
            <pc:docMk/>
            <pc:sldMk cId="2051020574" sldId="428"/>
            <ac:grpSpMk id="6" creationId="{401A3056-464F-5655-A63F-B2C7F2F19FB6}"/>
          </ac:grpSpMkLst>
        </pc:grpChg>
        <pc:graphicFrameChg chg="add del mod modGraphic">
          <ac:chgData name="Shaun Dylan Bradley" userId="2391b36f-9d7d-4f73-80e2-d127551f12a0" providerId="ADAL" clId="{77DA74A5-06C7-9546-931C-68AA374EEC16}" dt="2022-04-21T00:51:06.515" v="1754" actId="478"/>
          <ac:graphicFrameMkLst>
            <pc:docMk/>
            <pc:sldMk cId="2051020574" sldId="428"/>
            <ac:graphicFrameMk id="43" creationId="{42746C76-65E0-98E4-9E1E-62CA2FFDF583}"/>
          </ac:graphicFrameMkLst>
        </pc:graphicFrameChg>
        <pc:graphicFrameChg chg="add mod modGraphic">
          <ac:chgData name="Shaun Dylan Bradley" userId="2391b36f-9d7d-4f73-80e2-d127551f12a0" providerId="ADAL" clId="{77DA74A5-06C7-9546-931C-68AA374EEC16}" dt="2022-04-21T01:02:19.596" v="1862" actId="20577"/>
          <ac:graphicFrameMkLst>
            <pc:docMk/>
            <pc:sldMk cId="2051020574" sldId="428"/>
            <ac:graphicFrameMk id="44" creationId="{A03CD53D-8035-0C1D-9BD7-19D22FA6580F}"/>
          </ac:graphicFrameMkLst>
        </pc:graphicFrameChg>
      </pc:sldChg>
      <pc:sldChg chg="addSp delSp modSp add del mod modNotesTx">
        <pc:chgData name="Shaun Dylan Bradley" userId="2391b36f-9d7d-4f73-80e2-d127551f12a0" providerId="ADAL" clId="{77DA74A5-06C7-9546-931C-68AA374EEC16}" dt="2022-04-21T16:50:50.794" v="4170" actId="2696"/>
        <pc:sldMkLst>
          <pc:docMk/>
          <pc:sldMk cId="952156611" sldId="429"/>
        </pc:sldMkLst>
        <pc:spChg chg="mod">
          <ac:chgData name="Shaun Dylan Bradley" userId="2391b36f-9d7d-4f73-80e2-d127551f12a0" providerId="ADAL" clId="{77DA74A5-06C7-9546-931C-68AA374EEC16}" dt="2022-04-21T00:33:33.500" v="1517" actId="20577"/>
          <ac:spMkLst>
            <pc:docMk/>
            <pc:sldMk cId="952156611" sldId="429"/>
            <ac:spMk id="2" creationId="{6C154B3B-2A78-4459-BD83-D82426C8970A}"/>
          </ac:spMkLst>
        </pc:spChg>
        <pc:spChg chg="mod">
          <ac:chgData name="Shaun Dylan Bradley" userId="2391b36f-9d7d-4f73-80e2-d127551f12a0" providerId="ADAL" clId="{77DA74A5-06C7-9546-931C-68AA374EEC16}" dt="2022-04-21T00:43:12.919" v="1682" actId="20577"/>
          <ac:spMkLst>
            <pc:docMk/>
            <pc:sldMk cId="952156611" sldId="429"/>
            <ac:spMk id="3" creationId="{997210F5-044D-4D5C-946F-4E58159FD80A}"/>
          </ac:spMkLst>
        </pc:spChg>
        <pc:spChg chg="del">
          <ac:chgData name="Shaun Dylan Bradley" userId="2391b36f-9d7d-4f73-80e2-d127551f12a0" providerId="ADAL" clId="{77DA74A5-06C7-9546-931C-68AA374EEC16}" dt="2022-04-20T21:49:53.622" v="82" actId="478"/>
          <ac:spMkLst>
            <pc:docMk/>
            <pc:sldMk cId="952156611" sldId="429"/>
            <ac:spMk id="42" creationId="{628C2C5E-7AB8-DABD-9C90-44FA45633E59}"/>
          </ac:spMkLst>
        </pc:spChg>
        <pc:spChg chg="del">
          <ac:chgData name="Shaun Dylan Bradley" userId="2391b36f-9d7d-4f73-80e2-d127551f12a0" providerId="ADAL" clId="{77DA74A5-06C7-9546-931C-68AA374EEC16}" dt="2022-04-20T21:50:02.005" v="83" actId="478"/>
          <ac:spMkLst>
            <pc:docMk/>
            <pc:sldMk cId="952156611" sldId="429"/>
            <ac:spMk id="43" creationId="{13B7B423-35FF-1E3D-381E-5D6DE25587D3}"/>
          </ac:spMkLst>
        </pc:spChg>
        <pc:spChg chg="add mod">
          <ac:chgData name="Shaun Dylan Bradley" userId="2391b36f-9d7d-4f73-80e2-d127551f12a0" providerId="ADAL" clId="{77DA74A5-06C7-9546-931C-68AA374EEC16}" dt="2022-04-21T02:39:19.419" v="3372" actId="1076"/>
          <ac:spMkLst>
            <pc:docMk/>
            <pc:sldMk cId="952156611" sldId="429"/>
            <ac:spMk id="45" creationId="{EB723CF4-602B-D6AF-5C16-1C7A22142E64}"/>
          </ac:spMkLst>
        </pc:spChg>
        <pc:spChg chg="add mod">
          <ac:chgData name="Shaun Dylan Bradley" userId="2391b36f-9d7d-4f73-80e2-d127551f12a0" providerId="ADAL" clId="{77DA74A5-06C7-9546-931C-68AA374EEC16}" dt="2022-04-21T02:39:22.516" v="3373" actId="1076"/>
          <ac:spMkLst>
            <pc:docMk/>
            <pc:sldMk cId="952156611" sldId="429"/>
            <ac:spMk id="46" creationId="{EA036A0E-3182-A966-9447-EB1606B0985B}"/>
          </ac:spMkLst>
        </pc:spChg>
        <pc:grpChg chg="del">
          <ac:chgData name="Shaun Dylan Bradley" userId="2391b36f-9d7d-4f73-80e2-d127551f12a0" providerId="ADAL" clId="{77DA74A5-06C7-9546-931C-68AA374EEC16}" dt="2022-04-20T21:50:03.548" v="84" actId="478"/>
          <ac:grpSpMkLst>
            <pc:docMk/>
            <pc:sldMk cId="952156611" sldId="429"/>
            <ac:grpSpMk id="6" creationId="{401A3056-464F-5655-A63F-B2C7F2F19FB6}"/>
          </ac:grpSpMkLst>
        </pc:grpChg>
        <pc:graphicFrameChg chg="add mod">
          <ac:chgData name="Shaun Dylan Bradley" userId="2391b36f-9d7d-4f73-80e2-d127551f12a0" providerId="ADAL" clId="{77DA74A5-06C7-9546-931C-68AA374EEC16}" dt="2022-04-21T02:39:07.620" v="3369" actId="2711"/>
          <ac:graphicFrameMkLst>
            <pc:docMk/>
            <pc:sldMk cId="952156611" sldId="429"/>
            <ac:graphicFrameMk id="44" creationId="{592B6BFD-791D-309B-9053-E3ADD20836E0}"/>
          </ac:graphicFrameMkLst>
        </pc:graphicFrameChg>
      </pc:sldChg>
      <pc:sldChg chg="delSp modSp add del mod">
        <pc:chgData name="Shaun Dylan Bradley" userId="2391b36f-9d7d-4f73-80e2-d127551f12a0" providerId="ADAL" clId="{77DA74A5-06C7-9546-931C-68AA374EEC16}" dt="2022-04-21T01:04:45.446" v="1907" actId="2696"/>
        <pc:sldMkLst>
          <pc:docMk/>
          <pc:sldMk cId="2762944683" sldId="430"/>
        </pc:sldMkLst>
        <pc:spChg chg="mod">
          <ac:chgData name="Shaun Dylan Bradley" userId="2391b36f-9d7d-4f73-80e2-d127551f12a0" providerId="ADAL" clId="{77DA74A5-06C7-9546-931C-68AA374EEC16}" dt="2022-04-21T00:52:53.269" v="1798" actId="1076"/>
          <ac:spMkLst>
            <pc:docMk/>
            <pc:sldMk cId="2762944683" sldId="430"/>
            <ac:spMk id="2" creationId="{6C154B3B-2A78-4459-BD83-D82426C8970A}"/>
          </ac:spMkLst>
        </pc:spChg>
        <pc:spChg chg="mod">
          <ac:chgData name="Shaun Dylan Bradley" userId="2391b36f-9d7d-4f73-80e2-d127551f12a0" providerId="ADAL" clId="{77DA74A5-06C7-9546-931C-68AA374EEC16}" dt="2022-04-20T21:50:54.342" v="101" actId="5793"/>
          <ac:spMkLst>
            <pc:docMk/>
            <pc:sldMk cId="2762944683" sldId="430"/>
            <ac:spMk id="3" creationId="{997210F5-044D-4D5C-946F-4E58159FD80A}"/>
          </ac:spMkLst>
        </pc:spChg>
        <pc:picChg chg="del">
          <ac:chgData name="Shaun Dylan Bradley" userId="2391b36f-9d7d-4f73-80e2-d127551f12a0" providerId="ADAL" clId="{77DA74A5-06C7-9546-931C-68AA374EEC16}" dt="2022-04-20T21:50:47.013" v="90" actId="478"/>
          <ac:picMkLst>
            <pc:docMk/>
            <pc:sldMk cId="2762944683" sldId="430"/>
            <ac:picMk id="6" creationId="{52C32BA6-E9B7-724F-3919-BFF7FF25B293}"/>
          </ac:picMkLst>
        </pc:picChg>
      </pc:sldChg>
      <pc:sldChg chg="addSp delSp modSp add mod modNotesTx">
        <pc:chgData name="Shaun Dylan Bradley" userId="2391b36f-9d7d-4f73-80e2-d127551f12a0" providerId="ADAL" clId="{77DA74A5-06C7-9546-931C-68AA374EEC16}" dt="2022-04-21T18:44:53.739" v="5014" actId="20577"/>
        <pc:sldMkLst>
          <pc:docMk/>
          <pc:sldMk cId="623022486" sldId="434"/>
        </pc:sldMkLst>
        <pc:spChg chg="del mod">
          <ac:chgData name="Shaun Dylan Bradley" userId="2391b36f-9d7d-4f73-80e2-d127551f12a0" providerId="ADAL" clId="{77DA74A5-06C7-9546-931C-68AA374EEC16}" dt="2022-04-20T23:59:54.951" v="1105" actId="478"/>
          <ac:spMkLst>
            <pc:docMk/>
            <pc:sldMk cId="623022486" sldId="434"/>
            <ac:spMk id="3" creationId="{4ABA63EA-48D1-404B-AE60-9C1F703F382F}"/>
          </ac:spMkLst>
        </pc:spChg>
        <pc:spChg chg="add mod">
          <ac:chgData name="Shaun Dylan Bradley" userId="2391b36f-9d7d-4f73-80e2-d127551f12a0" providerId="ADAL" clId="{77DA74A5-06C7-9546-931C-68AA374EEC16}" dt="2022-04-21T00:01:01.546" v="1137" actId="1076"/>
          <ac:spMkLst>
            <pc:docMk/>
            <pc:sldMk cId="623022486" sldId="434"/>
            <ac:spMk id="9" creationId="{EBDDF65C-C839-50DC-1A43-BE2AF082CF38}"/>
          </ac:spMkLst>
        </pc:spChg>
        <pc:spChg chg="add mod">
          <ac:chgData name="Shaun Dylan Bradley" userId="2391b36f-9d7d-4f73-80e2-d127551f12a0" providerId="ADAL" clId="{77DA74A5-06C7-9546-931C-68AA374EEC16}" dt="2022-04-21T00:01:17.242" v="1143" actId="1076"/>
          <ac:spMkLst>
            <pc:docMk/>
            <pc:sldMk cId="623022486" sldId="434"/>
            <ac:spMk id="10" creationId="{53883DA8-F6E4-A544-5EB6-0FBBBA066C6F}"/>
          </ac:spMkLst>
        </pc:spChg>
        <pc:spChg chg="add mod">
          <ac:chgData name="Shaun Dylan Bradley" userId="2391b36f-9d7d-4f73-80e2-d127551f12a0" providerId="ADAL" clId="{77DA74A5-06C7-9546-931C-68AA374EEC16}" dt="2022-04-21T00:01:11.797" v="1141" actId="1076"/>
          <ac:spMkLst>
            <pc:docMk/>
            <pc:sldMk cId="623022486" sldId="434"/>
            <ac:spMk id="11" creationId="{FDBF9675-C562-8DC0-377A-FCEAAF1BAB72}"/>
          </ac:spMkLst>
        </pc:spChg>
        <pc:graphicFrameChg chg="add mod">
          <ac:chgData name="Shaun Dylan Bradley" userId="2391b36f-9d7d-4f73-80e2-d127551f12a0" providerId="ADAL" clId="{77DA74A5-06C7-9546-931C-68AA374EEC16}" dt="2022-04-21T00:00:58.894" v="1136" actId="1076"/>
          <ac:graphicFrameMkLst>
            <pc:docMk/>
            <pc:sldMk cId="623022486" sldId="434"/>
            <ac:graphicFrameMk id="7" creationId="{455C375E-C62A-44A0-B73B-E1166BDAB334}"/>
          </ac:graphicFrameMkLst>
        </pc:graphicFrameChg>
        <pc:picChg chg="del">
          <ac:chgData name="Shaun Dylan Bradley" userId="2391b36f-9d7d-4f73-80e2-d127551f12a0" providerId="ADAL" clId="{77DA74A5-06C7-9546-931C-68AA374EEC16}" dt="2022-04-20T23:20:02.326" v="128" actId="478"/>
          <ac:picMkLst>
            <pc:docMk/>
            <pc:sldMk cId="623022486" sldId="434"/>
            <ac:picMk id="10" creationId="{9B08FC88-C5F2-12DC-6380-4BE4463157CE}"/>
          </ac:picMkLst>
        </pc:picChg>
      </pc:sldChg>
      <pc:sldChg chg="modSp add mod modNotesTx">
        <pc:chgData name="Shaun Dylan Bradley" userId="2391b36f-9d7d-4f73-80e2-d127551f12a0" providerId="ADAL" clId="{77DA74A5-06C7-9546-931C-68AA374EEC16}" dt="2022-04-21T17:36:41.237" v="4951" actId="20577"/>
        <pc:sldMkLst>
          <pc:docMk/>
          <pc:sldMk cId="2165021973" sldId="440"/>
        </pc:sldMkLst>
        <pc:graphicFrameChg chg="modGraphic">
          <ac:chgData name="Shaun Dylan Bradley" userId="2391b36f-9d7d-4f73-80e2-d127551f12a0" providerId="ADAL" clId="{77DA74A5-06C7-9546-931C-68AA374EEC16}" dt="2022-04-21T03:01:02.472" v="3830" actId="20577"/>
          <ac:graphicFrameMkLst>
            <pc:docMk/>
            <pc:sldMk cId="2165021973" sldId="440"/>
            <ac:graphicFrameMk id="43" creationId="{42746C76-65E0-98E4-9E1E-62CA2FFDF583}"/>
          </ac:graphicFrameMkLst>
        </pc:graphicFrameChg>
      </pc:sldChg>
      <pc:sldChg chg="modNotesTx">
        <pc:chgData name="Shaun Dylan Bradley" userId="2391b36f-9d7d-4f73-80e2-d127551f12a0" providerId="ADAL" clId="{77DA74A5-06C7-9546-931C-68AA374EEC16}" dt="2022-04-21T02:35:10.139" v="3367" actId="5793"/>
        <pc:sldMkLst>
          <pc:docMk/>
          <pc:sldMk cId="1614379583" sldId="441"/>
        </pc:sldMkLst>
      </pc:sldChg>
      <pc:sldChg chg="modSp mod">
        <pc:chgData name="Shaun Dylan Bradley" userId="2391b36f-9d7d-4f73-80e2-d127551f12a0" providerId="ADAL" clId="{77DA74A5-06C7-9546-931C-68AA374EEC16}" dt="2022-04-21T17:39:46.470" v="4983" actId="1076"/>
        <pc:sldMkLst>
          <pc:docMk/>
          <pc:sldMk cId="2223213563" sldId="446"/>
        </pc:sldMkLst>
        <pc:spChg chg="mod">
          <ac:chgData name="Shaun Dylan Bradley" userId="2391b36f-9d7d-4f73-80e2-d127551f12a0" providerId="ADAL" clId="{77DA74A5-06C7-9546-931C-68AA374EEC16}" dt="2022-04-21T17:39:46.470" v="4983" actId="1076"/>
          <ac:spMkLst>
            <pc:docMk/>
            <pc:sldMk cId="2223213563" sldId="446"/>
            <ac:spMk id="10" creationId="{B6626771-5CE2-A2B9-AFCD-857FDE39FDA1}"/>
          </ac:spMkLst>
        </pc:spChg>
        <pc:picChg chg="mod">
          <ac:chgData name="Shaun Dylan Bradley" userId="2391b36f-9d7d-4f73-80e2-d127551f12a0" providerId="ADAL" clId="{77DA74A5-06C7-9546-931C-68AA374EEC16}" dt="2022-04-21T17:39:46.470" v="4983" actId="1076"/>
          <ac:picMkLst>
            <pc:docMk/>
            <pc:sldMk cId="2223213563" sldId="446"/>
            <ac:picMk id="8" creationId="{6600C5D5-C900-FE02-0686-31B5E004BDE4}"/>
          </ac:picMkLst>
        </pc:picChg>
      </pc:sldChg>
    </pc:docChg>
  </pc:docChgLst>
  <pc:docChgLst>
    <pc:chgData name="Amy Zhang" userId="b8d76e21-bd74-494e-a137-c2a05d867f38" providerId="ADAL" clId="{85148370-D231-4BAC-AD0E-1F1519B82E57}"/>
    <pc:docChg chg="undo custSel addSld delSld modSld sldOrd modMainMaster">
      <pc:chgData name="Amy Zhang" userId="b8d76e21-bd74-494e-a137-c2a05d867f38" providerId="ADAL" clId="{85148370-D231-4BAC-AD0E-1F1519B82E57}" dt="2022-04-21T04:34:30.519" v="44447" actId="2696"/>
      <pc:docMkLst>
        <pc:docMk/>
      </pc:docMkLst>
      <pc:sldChg chg="delSp modSp mod modNotesTx">
        <pc:chgData name="Amy Zhang" userId="b8d76e21-bd74-494e-a137-c2a05d867f38" providerId="ADAL" clId="{85148370-D231-4BAC-AD0E-1F1519B82E57}" dt="2022-04-21T03:26:06.762" v="44222" actId="20577"/>
        <pc:sldMkLst>
          <pc:docMk/>
          <pc:sldMk cId="1291644704" sldId="267"/>
        </pc:sldMkLst>
        <pc:spChg chg="mod">
          <ac:chgData name="Amy Zhang" userId="b8d76e21-bd74-494e-a137-c2a05d867f38" providerId="ADAL" clId="{85148370-D231-4BAC-AD0E-1F1519B82E57}" dt="2022-04-20T23:48:45.490" v="15935" actId="14100"/>
          <ac:spMkLst>
            <pc:docMk/>
            <pc:sldMk cId="1291644704" sldId="267"/>
            <ac:spMk id="2" creationId="{00000000-0000-0000-0000-000000000000}"/>
          </ac:spMkLst>
        </pc:spChg>
        <pc:spChg chg="mod">
          <ac:chgData name="Amy Zhang" userId="b8d76e21-bd74-494e-a137-c2a05d867f38" providerId="ADAL" clId="{85148370-D231-4BAC-AD0E-1F1519B82E57}" dt="2022-04-20T20:25:43.490" v="4736" actId="27636"/>
          <ac:spMkLst>
            <pc:docMk/>
            <pc:sldMk cId="1291644704" sldId="267"/>
            <ac:spMk id="3" creationId="{00000000-0000-0000-0000-000000000000}"/>
          </ac:spMkLst>
        </pc:spChg>
        <pc:spChg chg="mod">
          <ac:chgData name="Amy Zhang" userId="b8d76e21-bd74-494e-a137-c2a05d867f38" providerId="ADAL" clId="{85148370-D231-4BAC-AD0E-1F1519B82E57}" dt="2022-04-20T20:25:43.225" v="4732"/>
          <ac:spMkLst>
            <pc:docMk/>
            <pc:sldMk cId="1291644704" sldId="267"/>
            <ac:spMk id="10" creationId="{00000000-0000-0000-0000-000000000000}"/>
          </ac:spMkLst>
        </pc:spChg>
        <pc:spChg chg="del">
          <ac:chgData name="Amy Zhang" userId="b8d76e21-bd74-494e-a137-c2a05d867f38" providerId="ADAL" clId="{85148370-D231-4BAC-AD0E-1F1519B82E57}" dt="2022-04-20T23:48:41.196" v="15934" actId="478"/>
          <ac:spMkLst>
            <pc:docMk/>
            <pc:sldMk cId="1291644704" sldId="267"/>
            <ac:spMk id="13" creationId="{5E114737-F617-46B1-A0E5-E3F549C43E74}"/>
          </ac:spMkLst>
        </pc:spChg>
        <pc:picChg chg="mod">
          <ac:chgData name="Amy Zhang" userId="b8d76e21-bd74-494e-a137-c2a05d867f38" providerId="ADAL" clId="{85148370-D231-4BAC-AD0E-1F1519B82E57}" dt="2022-04-21T03:24:40.433" v="44179" actId="29295"/>
          <ac:picMkLst>
            <pc:docMk/>
            <pc:sldMk cId="1291644704" sldId="267"/>
            <ac:picMk id="12" creationId="{E44E3A70-355C-4425-820F-15F7098E7C6C}"/>
          </ac:picMkLst>
        </pc:picChg>
      </pc:sldChg>
      <pc:sldChg chg="addSp delSp modSp mod modNotesTx">
        <pc:chgData name="Amy Zhang" userId="b8d76e21-bd74-494e-a137-c2a05d867f38" providerId="ADAL" clId="{85148370-D231-4BAC-AD0E-1F1519B82E57}" dt="2022-04-21T00:01:16.181" v="19116" actId="20577"/>
        <pc:sldMkLst>
          <pc:docMk/>
          <pc:sldMk cId="608896630" sldId="301"/>
        </pc:sldMkLst>
        <pc:spChg chg="mod">
          <ac:chgData name="Amy Zhang" userId="b8d76e21-bd74-494e-a137-c2a05d867f38" providerId="ADAL" clId="{85148370-D231-4BAC-AD0E-1F1519B82E57}" dt="2022-04-20T20:25:43.225" v="4732"/>
          <ac:spMkLst>
            <pc:docMk/>
            <pc:sldMk cId="608896630" sldId="301"/>
            <ac:spMk id="2" creationId="{C209A43B-A06C-49B2-BEBC-62F2BC5CCE94}"/>
          </ac:spMkLst>
        </pc:spChg>
        <pc:spChg chg="mod">
          <ac:chgData name="Amy Zhang" userId="b8d76e21-bd74-494e-a137-c2a05d867f38" providerId="ADAL" clId="{85148370-D231-4BAC-AD0E-1F1519B82E57}" dt="2022-04-20T23:50:05.208" v="16208" actId="20577"/>
          <ac:spMkLst>
            <pc:docMk/>
            <pc:sldMk cId="608896630" sldId="301"/>
            <ac:spMk id="3" creationId="{42EFC054-9454-42F8-939F-44A2D449971E}"/>
          </ac:spMkLst>
        </pc:spChg>
        <pc:spChg chg="mod">
          <ac:chgData name="Amy Zhang" userId="b8d76e21-bd74-494e-a137-c2a05d867f38" providerId="ADAL" clId="{85148370-D231-4BAC-AD0E-1F1519B82E57}" dt="2022-04-20T20:25:43.225" v="4732"/>
          <ac:spMkLst>
            <pc:docMk/>
            <pc:sldMk cId="608896630" sldId="301"/>
            <ac:spMk id="5" creationId="{828E1DAF-5741-4D6A-941C-B4E875CEE4DF}"/>
          </ac:spMkLst>
        </pc:spChg>
        <pc:spChg chg="mod">
          <ac:chgData name="Amy Zhang" userId="b8d76e21-bd74-494e-a137-c2a05d867f38" providerId="ADAL" clId="{85148370-D231-4BAC-AD0E-1F1519B82E57}" dt="2022-04-20T19:24:30.804" v="2603" actId="1076"/>
          <ac:spMkLst>
            <pc:docMk/>
            <pc:sldMk cId="608896630" sldId="301"/>
            <ac:spMk id="6" creationId="{9BF2DCCB-E30A-4298-9ECA-2F1C6D3D63C8}"/>
          </ac:spMkLst>
        </pc:spChg>
        <pc:spChg chg="add mod">
          <ac:chgData name="Amy Zhang" userId="b8d76e21-bd74-494e-a137-c2a05d867f38" providerId="ADAL" clId="{85148370-D231-4BAC-AD0E-1F1519B82E57}" dt="2022-04-20T20:25:43.511" v="4737" actId="27636"/>
          <ac:spMkLst>
            <pc:docMk/>
            <pc:sldMk cId="608896630" sldId="301"/>
            <ac:spMk id="7" creationId="{CD318192-0A84-4AA4-BA02-9C526D50C14C}"/>
          </ac:spMkLst>
        </pc:spChg>
        <pc:cxnChg chg="add del mod">
          <ac:chgData name="Amy Zhang" userId="b8d76e21-bd74-494e-a137-c2a05d867f38" providerId="ADAL" clId="{85148370-D231-4BAC-AD0E-1F1519B82E57}" dt="2022-04-20T18:26:03.790" v="1570" actId="478"/>
          <ac:cxnSpMkLst>
            <pc:docMk/>
            <pc:sldMk cId="608896630" sldId="301"/>
            <ac:cxnSpMk id="8" creationId="{8C42B718-C229-45F5-86E5-F9E14FFF4DEC}"/>
          </ac:cxnSpMkLst>
        </pc:cxnChg>
        <pc:cxnChg chg="add del mod">
          <ac:chgData name="Amy Zhang" userId="b8d76e21-bd74-494e-a137-c2a05d867f38" providerId="ADAL" clId="{85148370-D231-4BAC-AD0E-1F1519B82E57}" dt="2022-04-20T18:25:00.879" v="1559" actId="478"/>
          <ac:cxnSpMkLst>
            <pc:docMk/>
            <pc:sldMk cId="608896630" sldId="301"/>
            <ac:cxnSpMk id="9" creationId="{3FE909BD-A3C9-43D3-9639-0A280607D5AE}"/>
          </ac:cxnSpMkLst>
        </pc:cxnChg>
        <pc:cxnChg chg="add del mod">
          <ac:chgData name="Amy Zhang" userId="b8d76e21-bd74-494e-a137-c2a05d867f38" providerId="ADAL" clId="{85148370-D231-4BAC-AD0E-1F1519B82E57}" dt="2022-04-20T18:25:45.171" v="1567" actId="478"/>
          <ac:cxnSpMkLst>
            <pc:docMk/>
            <pc:sldMk cId="608896630" sldId="301"/>
            <ac:cxnSpMk id="10" creationId="{0DC8F07E-AD1E-4B2F-9202-3B6DEBB9863E}"/>
          </ac:cxnSpMkLst>
        </pc:cxnChg>
        <pc:cxnChg chg="add mod">
          <ac:chgData name="Amy Zhang" userId="b8d76e21-bd74-494e-a137-c2a05d867f38" providerId="ADAL" clId="{85148370-D231-4BAC-AD0E-1F1519B82E57}" dt="2022-04-20T18:53:10.731" v="2471" actId="1076"/>
          <ac:cxnSpMkLst>
            <pc:docMk/>
            <pc:sldMk cId="608896630" sldId="301"/>
            <ac:cxnSpMk id="11" creationId="{DED9C107-EF5C-443D-B10D-5456887285CE}"/>
          </ac:cxnSpMkLst>
        </pc:cxnChg>
        <pc:cxnChg chg="add del">
          <ac:chgData name="Amy Zhang" userId="b8d76e21-bd74-494e-a137-c2a05d867f38" providerId="ADAL" clId="{85148370-D231-4BAC-AD0E-1F1519B82E57}" dt="2022-04-20T18:26:44.741" v="1574" actId="478"/>
          <ac:cxnSpMkLst>
            <pc:docMk/>
            <pc:sldMk cId="608896630" sldId="301"/>
            <ac:cxnSpMk id="18" creationId="{8EF0D999-B2B1-4FDE-A79A-D1B127CF5AD8}"/>
          </ac:cxnSpMkLst>
        </pc:cxnChg>
        <pc:cxnChg chg="add mod">
          <ac:chgData name="Amy Zhang" userId="b8d76e21-bd74-494e-a137-c2a05d867f38" providerId="ADAL" clId="{85148370-D231-4BAC-AD0E-1F1519B82E57}" dt="2022-04-20T18:52:24.947" v="2449" actId="1076"/>
          <ac:cxnSpMkLst>
            <pc:docMk/>
            <pc:sldMk cId="608896630" sldId="301"/>
            <ac:cxnSpMk id="19" creationId="{5649C4DC-8A78-45A2-9532-B236E3A6567F}"/>
          </ac:cxnSpMkLst>
        </pc:cxnChg>
      </pc:sldChg>
      <pc:sldChg chg="del">
        <pc:chgData name="Amy Zhang" userId="b8d76e21-bd74-494e-a137-c2a05d867f38" providerId="ADAL" clId="{85148370-D231-4BAC-AD0E-1F1519B82E57}" dt="2022-04-20T19:18:43.692" v="2592" actId="47"/>
        <pc:sldMkLst>
          <pc:docMk/>
          <pc:sldMk cId="1344410426" sldId="302"/>
        </pc:sldMkLst>
      </pc:sldChg>
      <pc:sldChg chg="del">
        <pc:chgData name="Amy Zhang" userId="b8d76e21-bd74-494e-a137-c2a05d867f38" providerId="ADAL" clId="{85148370-D231-4BAC-AD0E-1F1519B82E57}" dt="2022-04-20T19:18:46.319" v="2593" actId="47"/>
        <pc:sldMkLst>
          <pc:docMk/>
          <pc:sldMk cId="2227148423" sldId="304"/>
        </pc:sldMkLst>
      </pc:sldChg>
      <pc:sldChg chg="del">
        <pc:chgData name="Amy Zhang" userId="b8d76e21-bd74-494e-a137-c2a05d867f38" providerId="ADAL" clId="{85148370-D231-4BAC-AD0E-1F1519B82E57}" dt="2022-04-20T18:53:35.295" v="2474" actId="2696"/>
        <pc:sldMkLst>
          <pc:docMk/>
          <pc:sldMk cId="2526582279" sldId="308"/>
        </pc:sldMkLst>
      </pc:sldChg>
      <pc:sldChg chg="del">
        <pc:chgData name="Amy Zhang" userId="b8d76e21-bd74-494e-a137-c2a05d867f38" providerId="ADAL" clId="{85148370-D231-4BAC-AD0E-1F1519B82E57}" dt="2022-04-20T18:53:45.510" v="2476" actId="2696"/>
        <pc:sldMkLst>
          <pc:docMk/>
          <pc:sldMk cId="3784189056" sldId="310"/>
        </pc:sldMkLst>
      </pc:sldChg>
      <pc:sldChg chg="del">
        <pc:chgData name="Amy Zhang" userId="b8d76e21-bd74-494e-a137-c2a05d867f38" providerId="ADAL" clId="{85148370-D231-4BAC-AD0E-1F1519B82E57}" dt="2022-04-20T19:17:00.391" v="2579" actId="47"/>
        <pc:sldMkLst>
          <pc:docMk/>
          <pc:sldMk cId="3389881279" sldId="311"/>
        </pc:sldMkLst>
      </pc:sldChg>
      <pc:sldChg chg="del">
        <pc:chgData name="Amy Zhang" userId="b8d76e21-bd74-494e-a137-c2a05d867f38" providerId="ADAL" clId="{85148370-D231-4BAC-AD0E-1F1519B82E57}" dt="2022-04-20T19:18:43.692" v="2592" actId="47"/>
        <pc:sldMkLst>
          <pc:docMk/>
          <pc:sldMk cId="4287723757" sldId="312"/>
        </pc:sldMkLst>
      </pc:sldChg>
      <pc:sldChg chg="del">
        <pc:chgData name="Amy Zhang" userId="b8d76e21-bd74-494e-a137-c2a05d867f38" providerId="ADAL" clId="{85148370-D231-4BAC-AD0E-1F1519B82E57}" dt="2022-04-20T19:18:31.248" v="2591" actId="47"/>
        <pc:sldMkLst>
          <pc:docMk/>
          <pc:sldMk cId="2802752119" sldId="317"/>
        </pc:sldMkLst>
      </pc:sldChg>
      <pc:sldChg chg="del">
        <pc:chgData name="Amy Zhang" userId="b8d76e21-bd74-494e-a137-c2a05d867f38" providerId="ADAL" clId="{85148370-D231-4BAC-AD0E-1F1519B82E57}" dt="2022-04-20T19:18:43.692" v="2592" actId="47"/>
        <pc:sldMkLst>
          <pc:docMk/>
          <pc:sldMk cId="1185403613" sldId="319"/>
        </pc:sldMkLst>
      </pc:sldChg>
      <pc:sldChg chg="del">
        <pc:chgData name="Amy Zhang" userId="b8d76e21-bd74-494e-a137-c2a05d867f38" providerId="ADAL" clId="{85148370-D231-4BAC-AD0E-1F1519B82E57}" dt="2022-04-20T19:17:00.391" v="2579" actId="47"/>
        <pc:sldMkLst>
          <pc:docMk/>
          <pc:sldMk cId="3509597979" sldId="320"/>
        </pc:sldMkLst>
      </pc:sldChg>
      <pc:sldChg chg="del">
        <pc:chgData name="Amy Zhang" userId="b8d76e21-bd74-494e-a137-c2a05d867f38" providerId="ADAL" clId="{85148370-D231-4BAC-AD0E-1F1519B82E57}" dt="2022-04-20T19:17:00.391" v="2579" actId="47"/>
        <pc:sldMkLst>
          <pc:docMk/>
          <pc:sldMk cId="3005878023" sldId="321"/>
        </pc:sldMkLst>
      </pc:sldChg>
      <pc:sldChg chg="modSp del">
        <pc:chgData name="Amy Zhang" userId="b8d76e21-bd74-494e-a137-c2a05d867f38" providerId="ADAL" clId="{85148370-D231-4BAC-AD0E-1F1519B82E57}" dt="2022-04-20T23:27:38.694" v="14437" actId="2696"/>
        <pc:sldMkLst>
          <pc:docMk/>
          <pc:sldMk cId="1594359991" sldId="330"/>
        </pc:sldMkLst>
        <pc:spChg chg="mod">
          <ac:chgData name="Amy Zhang" userId="b8d76e21-bd74-494e-a137-c2a05d867f38" providerId="ADAL" clId="{85148370-D231-4BAC-AD0E-1F1519B82E57}" dt="2022-04-20T20:25:43.225" v="4732"/>
          <ac:spMkLst>
            <pc:docMk/>
            <pc:sldMk cId="1594359991" sldId="330"/>
            <ac:spMk id="5" creationId="{51A856E1-7077-451A-ADF5-06FC64D7D0E3}"/>
          </ac:spMkLst>
        </pc:spChg>
      </pc:sldChg>
      <pc:sldChg chg="del">
        <pc:chgData name="Amy Zhang" userId="b8d76e21-bd74-494e-a137-c2a05d867f38" providerId="ADAL" clId="{85148370-D231-4BAC-AD0E-1F1519B82E57}" dt="2022-04-20T18:32:24.967" v="1824" actId="2696"/>
        <pc:sldMkLst>
          <pc:docMk/>
          <pc:sldMk cId="1849160351" sldId="331"/>
        </pc:sldMkLst>
      </pc:sldChg>
      <pc:sldChg chg="del">
        <pc:chgData name="Amy Zhang" userId="b8d76e21-bd74-494e-a137-c2a05d867f38" providerId="ADAL" clId="{85148370-D231-4BAC-AD0E-1F1519B82E57}" dt="2022-04-20T19:17:00.391" v="2579" actId="47"/>
        <pc:sldMkLst>
          <pc:docMk/>
          <pc:sldMk cId="389557378" sldId="334"/>
        </pc:sldMkLst>
      </pc:sldChg>
      <pc:sldChg chg="del">
        <pc:chgData name="Amy Zhang" userId="b8d76e21-bd74-494e-a137-c2a05d867f38" providerId="ADAL" clId="{85148370-D231-4BAC-AD0E-1F1519B82E57}" dt="2022-04-20T19:18:31.248" v="2591" actId="47"/>
        <pc:sldMkLst>
          <pc:docMk/>
          <pc:sldMk cId="1285892921" sldId="346"/>
        </pc:sldMkLst>
      </pc:sldChg>
      <pc:sldChg chg="del">
        <pc:chgData name="Amy Zhang" userId="b8d76e21-bd74-494e-a137-c2a05d867f38" providerId="ADAL" clId="{85148370-D231-4BAC-AD0E-1F1519B82E57}" dt="2022-04-20T19:17:17.961" v="2581" actId="47"/>
        <pc:sldMkLst>
          <pc:docMk/>
          <pc:sldMk cId="1087284279" sldId="355"/>
        </pc:sldMkLst>
      </pc:sldChg>
      <pc:sldChg chg="modSp mod modNotesTx">
        <pc:chgData name="Amy Zhang" userId="b8d76e21-bd74-494e-a137-c2a05d867f38" providerId="ADAL" clId="{85148370-D231-4BAC-AD0E-1F1519B82E57}" dt="2022-04-21T03:23:16.173" v="44051" actId="20577"/>
        <pc:sldMkLst>
          <pc:docMk/>
          <pc:sldMk cId="2123771392" sldId="356"/>
        </pc:sldMkLst>
        <pc:spChg chg="mod">
          <ac:chgData name="Amy Zhang" userId="b8d76e21-bd74-494e-a137-c2a05d867f38" providerId="ADAL" clId="{85148370-D231-4BAC-AD0E-1F1519B82E57}" dt="2022-04-20T23:27:55.834" v="14439" actId="27636"/>
          <ac:spMkLst>
            <pc:docMk/>
            <pc:sldMk cId="2123771392" sldId="356"/>
            <ac:spMk id="2" creationId="{2C91694C-E969-41D0-A7A9-CFA99F54FEDE}"/>
          </ac:spMkLst>
        </pc:spChg>
        <pc:spChg chg="mod">
          <ac:chgData name="Amy Zhang" userId="b8d76e21-bd74-494e-a137-c2a05d867f38" providerId="ADAL" clId="{85148370-D231-4BAC-AD0E-1F1519B82E57}" dt="2022-04-20T20:25:43.225" v="4732"/>
          <ac:spMkLst>
            <pc:docMk/>
            <pc:sldMk cId="2123771392" sldId="356"/>
            <ac:spMk id="7" creationId="{E08F0EB3-8F2A-4AEF-8A59-BDE8A9CC61A0}"/>
          </ac:spMkLst>
        </pc:spChg>
        <pc:spChg chg="mod">
          <ac:chgData name="Amy Zhang" userId="b8d76e21-bd74-494e-a137-c2a05d867f38" providerId="ADAL" clId="{85148370-D231-4BAC-AD0E-1F1519B82E57}" dt="2022-04-20T20:25:43.225" v="4732"/>
          <ac:spMkLst>
            <pc:docMk/>
            <pc:sldMk cId="2123771392" sldId="356"/>
            <ac:spMk id="8" creationId="{D932AF62-0615-42D0-AAB8-F578CA28126C}"/>
          </ac:spMkLst>
        </pc:spChg>
      </pc:sldChg>
      <pc:sldChg chg="add del">
        <pc:chgData name="Amy Zhang" userId="b8d76e21-bd74-494e-a137-c2a05d867f38" providerId="ADAL" clId="{85148370-D231-4BAC-AD0E-1F1519B82E57}" dt="2022-04-20T19:18:28.834" v="2590" actId="47"/>
        <pc:sldMkLst>
          <pc:docMk/>
          <pc:sldMk cId="136296711" sldId="357"/>
        </pc:sldMkLst>
      </pc:sldChg>
      <pc:sldChg chg="add del">
        <pc:chgData name="Amy Zhang" userId="b8d76e21-bd74-494e-a137-c2a05d867f38" providerId="ADAL" clId="{85148370-D231-4BAC-AD0E-1F1519B82E57}" dt="2022-04-20T19:18:25.370" v="2589" actId="47"/>
        <pc:sldMkLst>
          <pc:docMk/>
          <pc:sldMk cId="1543365348" sldId="359"/>
        </pc:sldMkLst>
      </pc:sldChg>
      <pc:sldChg chg="add del">
        <pc:chgData name="Amy Zhang" userId="b8d76e21-bd74-494e-a137-c2a05d867f38" providerId="ADAL" clId="{85148370-D231-4BAC-AD0E-1F1519B82E57}" dt="2022-04-20T19:18:25.370" v="2589" actId="47"/>
        <pc:sldMkLst>
          <pc:docMk/>
          <pc:sldMk cId="446645690" sldId="360"/>
        </pc:sldMkLst>
      </pc:sldChg>
      <pc:sldChg chg="add del">
        <pc:chgData name="Amy Zhang" userId="b8d76e21-bd74-494e-a137-c2a05d867f38" providerId="ADAL" clId="{85148370-D231-4BAC-AD0E-1F1519B82E57}" dt="2022-04-20T19:18:25.370" v="2589" actId="47"/>
        <pc:sldMkLst>
          <pc:docMk/>
          <pc:sldMk cId="3528268965" sldId="361"/>
        </pc:sldMkLst>
      </pc:sldChg>
      <pc:sldChg chg="modSp mod">
        <pc:chgData name="Amy Zhang" userId="b8d76e21-bd74-494e-a137-c2a05d867f38" providerId="ADAL" clId="{85148370-D231-4BAC-AD0E-1F1519B82E57}" dt="2022-04-21T01:24:52.992" v="32493" actId="113"/>
        <pc:sldMkLst>
          <pc:docMk/>
          <pc:sldMk cId="3466378991" sldId="362"/>
        </pc:sldMkLst>
        <pc:spChg chg="mod">
          <ac:chgData name="Amy Zhang" userId="b8d76e21-bd74-494e-a137-c2a05d867f38" providerId="ADAL" clId="{85148370-D231-4BAC-AD0E-1F1519B82E57}" dt="2022-04-20T20:25:43.225" v="4732"/>
          <ac:spMkLst>
            <pc:docMk/>
            <pc:sldMk cId="3466378991" sldId="362"/>
            <ac:spMk id="2" creationId="{59B6DF35-0B4C-4AB9-917F-1C000B9E5D89}"/>
          </ac:spMkLst>
        </pc:spChg>
        <pc:spChg chg="mod">
          <ac:chgData name="Amy Zhang" userId="b8d76e21-bd74-494e-a137-c2a05d867f38" providerId="ADAL" clId="{85148370-D231-4BAC-AD0E-1F1519B82E57}" dt="2022-04-21T01:24:52.992" v="32493" actId="113"/>
          <ac:spMkLst>
            <pc:docMk/>
            <pc:sldMk cId="3466378991" sldId="362"/>
            <ac:spMk id="3" creationId="{0E3D1821-0507-4F06-BA86-FEAFED951E62}"/>
          </ac:spMkLst>
        </pc:spChg>
        <pc:spChg chg="mod">
          <ac:chgData name="Amy Zhang" userId="b8d76e21-bd74-494e-a137-c2a05d867f38" providerId="ADAL" clId="{85148370-D231-4BAC-AD0E-1F1519B82E57}" dt="2022-04-20T20:25:43.225" v="4732"/>
          <ac:spMkLst>
            <pc:docMk/>
            <pc:sldMk cId="3466378991" sldId="362"/>
            <ac:spMk id="5" creationId="{99609B71-0326-429B-8DA6-F5D2C2A9EAD9}"/>
          </ac:spMkLst>
        </pc:spChg>
      </pc:sldChg>
      <pc:sldChg chg="modSp mod">
        <pc:chgData name="Amy Zhang" userId="b8d76e21-bd74-494e-a137-c2a05d867f38" providerId="ADAL" clId="{85148370-D231-4BAC-AD0E-1F1519B82E57}" dt="2022-04-20T18:58:29.735" v="2521" actId="20577"/>
        <pc:sldMkLst>
          <pc:docMk/>
          <pc:sldMk cId="3382274828" sldId="364"/>
        </pc:sldMkLst>
        <pc:spChg chg="mod">
          <ac:chgData name="Amy Zhang" userId="b8d76e21-bd74-494e-a137-c2a05d867f38" providerId="ADAL" clId="{85148370-D231-4BAC-AD0E-1F1519B82E57}" dt="2022-04-20T18:58:29.735" v="2521" actId="20577"/>
          <ac:spMkLst>
            <pc:docMk/>
            <pc:sldMk cId="3382274828" sldId="364"/>
            <ac:spMk id="10" creationId="{0BD11E4E-C9E2-45BF-8040-95ACC469529C}"/>
          </ac:spMkLst>
        </pc:spChg>
      </pc:sldChg>
      <pc:sldChg chg="del">
        <pc:chgData name="Amy Zhang" userId="b8d76e21-bd74-494e-a137-c2a05d867f38" providerId="ADAL" clId="{85148370-D231-4BAC-AD0E-1F1519B82E57}" dt="2022-04-20T19:17:00.391" v="2579" actId="47"/>
        <pc:sldMkLst>
          <pc:docMk/>
          <pc:sldMk cId="1906584167" sldId="369"/>
        </pc:sldMkLst>
      </pc:sldChg>
      <pc:sldChg chg="del">
        <pc:chgData name="Amy Zhang" userId="b8d76e21-bd74-494e-a137-c2a05d867f38" providerId="ADAL" clId="{85148370-D231-4BAC-AD0E-1F1519B82E57}" dt="2022-04-20T18:53:40.680" v="2475" actId="2696"/>
        <pc:sldMkLst>
          <pc:docMk/>
          <pc:sldMk cId="2143413565" sldId="370"/>
        </pc:sldMkLst>
      </pc:sldChg>
      <pc:sldChg chg="del">
        <pc:chgData name="Amy Zhang" userId="b8d76e21-bd74-494e-a137-c2a05d867f38" providerId="ADAL" clId="{85148370-D231-4BAC-AD0E-1F1519B82E57}" dt="2022-04-20T19:18:43.692" v="2592" actId="47"/>
        <pc:sldMkLst>
          <pc:docMk/>
          <pc:sldMk cId="262665287" sldId="371"/>
        </pc:sldMkLst>
      </pc:sldChg>
      <pc:sldChg chg="add del">
        <pc:chgData name="Amy Zhang" userId="b8d76e21-bd74-494e-a137-c2a05d867f38" providerId="ADAL" clId="{85148370-D231-4BAC-AD0E-1F1519B82E57}" dt="2022-04-20T19:18:28.834" v="2590" actId="47"/>
        <pc:sldMkLst>
          <pc:docMk/>
          <pc:sldMk cId="1240815957" sldId="375"/>
        </pc:sldMkLst>
      </pc:sldChg>
      <pc:sldChg chg="del">
        <pc:chgData name="Amy Zhang" userId="b8d76e21-bd74-494e-a137-c2a05d867f38" providerId="ADAL" clId="{85148370-D231-4BAC-AD0E-1F1519B82E57}" dt="2022-04-20T19:17:17.961" v="2581" actId="47"/>
        <pc:sldMkLst>
          <pc:docMk/>
          <pc:sldMk cId="4080434066" sldId="376"/>
        </pc:sldMkLst>
      </pc:sldChg>
      <pc:sldChg chg="add del">
        <pc:chgData name="Amy Zhang" userId="b8d76e21-bd74-494e-a137-c2a05d867f38" providerId="ADAL" clId="{85148370-D231-4BAC-AD0E-1F1519B82E57}" dt="2022-04-20T19:18:28.834" v="2590" actId="47"/>
        <pc:sldMkLst>
          <pc:docMk/>
          <pc:sldMk cId="3811103640" sldId="377"/>
        </pc:sldMkLst>
      </pc:sldChg>
      <pc:sldChg chg="add del">
        <pc:chgData name="Amy Zhang" userId="b8d76e21-bd74-494e-a137-c2a05d867f38" providerId="ADAL" clId="{85148370-D231-4BAC-AD0E-1F1519B82E57}" dt="2022-04-20T19:18:25.370" v="2589" actId="47"/>
        <pc:sldMkLst>
          <pc:docMk/>
          <pc:sldMk cId="1112196490" sldId="379"/>
        </pc:sldMkLst>
      </pc:sldChg>
      <pc:sldChg chg="add del">
        <pc:chgData name="Amy Zhang" userId="b8d76e21-bd74-494e-a137-c2a05d867f38" providerId="ADAL" clId="{85148370-D231-4BAC-AD0E-1F1519B82E57}" dt="2022-04-20T19:18:25.370" v="2589" actId="47"/>
        <pc:sldMkLst>
          <pc:docMk/>
          <pc:sldMk cId="1873414911" sldId="380"/>
        </pc:sldMkLst>
      </pc:sldChg>
      <pc:sldChg chg="del">
        <pc:chgData name="Amy Zhang" userId="b8d76e21-bd74-494e-a137-c2a05d867f38" providerId="ADAL" clId="{85148370-D231-4BAC-AD0E-1F1519B82E57}" dt="2022-04-20T19:17:36.035" v="2582" actId="47"/>
        <pc:sldMkLst>
          <pc:docMk/>
          <pc:sldMk cId="1244016523" sldId="381"/>
        </pc:sldMkLst>
      </pc:sldChg>
      <pc:sldChg chg="del">
        <pc:chgData name="Amy Zhang" userId="b8d76e21-bd74-494e-a137-c2a05d867f38" providerId="ADAL" clId="{85148370-D231-4BAC-AD0E-1F1519B82E57}" dt="2022-04-20T19:17:17.961" v="2581" actId="47"/>
        <pc:sldMkLst>
          <pc:docMk/>
          <pc:sldMk cId="1535188623" sldId="382"/>
        </pc:sldMkLst>
      </pc:sldChg>
      <pc:sldChg chg="del">
        <pc:chgData name="Amy Zhang" userId="b8d76e21-bd74-494e-a137-c2a05d867f38" providerId="ADAL" clId="{85148370-D231-4BAC-AD0E-1F1519B82E57}" dt="2022-04-20T18:32:12.125" v="1823" actId="2696"/>
        <pc:sldMkLst>
          <pc:docMk/>
          <pc:sldMk cId="2845342656" sldId="383"/>
        </pc:sldMkLst>
      </pc:sldChg>
      <pc:sldChg chg="modSp">
        <pc:chgData name="Amy Zhang" userId="b8d76e21-bd74-494e-a137-c2a05d867f38" providerId="ADAL" clId="{85148370-D231-4BAC-AD0E-1F1519B82E57}" dt="2022-04-20T20:25:43.225" v="4732"/>
        <pc:sldMkLst>
          <pc:docMk/>
          <pc:sldMk cId="2433306282" sldId="388"/>
        </pc:sldMkLst>
        <pc:spChg chg="mod">
          <ac:chgData name="Amy Zhang" userId="b8d76e21-bd74-494e-a137-c2a05d867f38" providerId="ADAL" clId="{85148370-D231-4BAC-AD0E-1F1519B82E57}" dt="2022-04-20T20:25:43.225" v="4732"/>
          <ac:spMkLst>
            <pc:docMk/>
            <pc:sldMk cId="2433306282" sldId="388"/>
            <ac:spMk id="2" creationId="{D1E1EED4-948F-47C5-9F82-75562F5E1B69}"/>
          </ac:spMkLst>
        </pc:spChg>
        <pc:spChg chg="mod">
          <ac:chgData name="Amy Zhang" userId="b8d76e21-bd74-494e-a137-c2a05d867f38" providerId="ADAL" clId="{85148370-D231-4BAC-AD0E-1F1519B82E57}" dt="2022-04-20T20:25:43.225" v="4732"/>
          <ac:spMkLst>
            <pc:docMk/>
            <pc:sldMk cId="2433306282" sldId="388"/>
            <ac:spMk id="5" creationId="{3EC3534D-D45D-4989-B1A4-5B5E9E1D7DE5}"/>
          </ac:spMkLst>
        </pc:spChg>
      </pc:sldChg>
      <pc:sldChg chg="modSp mod">
        <pc:chgData name="Amy Zhang" userId="b8d76e21-bd74-494e-a137-c2a05d867f38" providerId="ADAL" clId="{85148370-D231-4BAC-AD0E-1F1519B82E57}" dt="2022-04-21T01:31:17.942" v="32499" actId="20577"/>
        <pc:sldMkLst>
          <pc:docMk/>
          <pc:sldMk cId="1163322077" sldId="389"/>
        </pc:sldMkLst>
        <pc:spChg chg="mod">
          <ac:chgData name="Amy Zhang" userId="b8d76e21-bd74-494e-a137-c2a05d867f38" providerId="ADAL" clId="{85148370-D231-4BAC-AD0E-1F1519B82E57}" dt="2022-04-20T20:25:43.225" v="4732"/>
          <ac:spMkLst>
            <pc:docMk/>
            <pc:sldMk cId="1163322077" sldId="389"/>
            <ac:spMk id="2" creationId="{E4FDF098-A150-45FB-AF43-4A36EACB77A4}"/>
          </ac:spMkLst>
        </pc:spChg>
        <pc:spChg chg="mod">
          <ac:chgData name="Amy Zhang" userId="b8d76e21-bd74-494e-a137-c2a05d867f38" providerId="ADAL" clId="{85148370-D231-4BAC-AD0E-1F1519B82E57}" dt="2022-04-21T01:31:17.942" v="32499" actId="20577"/>
          <ac:spMkLst>
            <pc:docMk/>
            <pc:sldMk cId="1163322077" sldId="389"/>
            <ac:spMk id="3" creationId="{B3008CD3-0790-4A48-A533-5D6650B8A806}"/>
          </ac:spMkLst>
        </pc:spChg>
        <pc:spChg chg="mod">
          <ac:chgData name="Amy Zhang" userId="b8d76e21-bd74-494e-a137-c2a05d867f38" providerId="ADAL" clId="{85148370-D231-4BAC-AD0E-1F1519B82E57}" dt="2022-04-20T20:25:43.225" v="4732"/>
          <ac:spMkLst>
            <pc:docMk/>
            <pc:sldMk cId="1163322077" sldId="389"/>
            <ac:spMk id="4" creationId="{2ED8AC73-187A-4E6F-A225-4359106B5BD2}"/>
          </ac:spMkLst>
        </pc:spChg>
        <pc:spChg chg="mod">
          <ac:chgData name="Amy Zhang" userId="b8d76e21-bd74-494e-a137-c2a05d867f38" providerId="ADAL" clId="{85148370-D231-4BAC-AD0E-1F1519B82E57}" dt="2022-04-20T20:25:43.225" v="4732"/>
          <ac:spMkLst>
            <pc:docMk/>
            <pc:sldMk cId="1163322077" sldId="389"/>
            <ac:spMk id="5" creationId="{216AA54F-43DF-42A5-9CB4-269CE3FD5295}"/>
          </ac:spMkLst>
        </pc:spChg>
      </pc:sldChg>
      <pc:sldChg chg="modSp">
        <pc:chgData name="Amy Zhang" userId="b8d76e21-bd74-494e-a137-c2a05d867f38" providerId="ADAL" clId="{85148370-D231-4BAC-AD0E-1F1519B82E57}" dt="2022-04-20T20:25:43.225" v="4732"/>
        <pc:sldMkLst>
          <pc:docMk/>
          <pc:sldMk cId="2858070169" sldId="390"/>
        </pc:sldMkLst>
        <pc:spChg chg="mod">
          <ac:chgData name="Amy Zhang" userId="b8d76e21-bd74-494e-a137-c2a05d867f38" providerId="ADAL" clId="{85148370-D231-4BAC-AD0E-1F1519B82E57}" dt="2022-04-20T20:25:43.225" v="4732"/>
          <ac:spMkLst>
            <pc:docMk/>
            <pc:sldMk cId="2858070169" sldId="390"/>
            <ac:spMk id="2" creationId="{C84A4DD7-6834-4BFD-B101-FC3B08C6E80E}"/>
          </ac:spMkLst>
        </pc:spChg>
        <pc:spChg chg="mod">
          <ac:chgData name="Amy Zhang" userId="b8d76e21-bd74-494e-a137-c2a05d867f38" providerId="ADAL" clId="{85148370-D231-4BAC-AD0E-1F1519B82E57}" dt="2022-04-20T20:25:43.225" v="4732"/>
          <ac:spMkLst>
            <pc:docMk/>
            <pc:sldMk cId="2858070169" sldId="390"/>
            <ac:spMk id="4" creationId="{975FC2D8-F31A-466E-8E69-9DC683978558}"/>
          </ac:spMkLst>
        </pc:spChg>
        <pc:spChg chg="mod">
          <ac:chgData name="Amy Zhang" userId="b8d76e21-bd74-494e-a137-c2a05d867f38" providerId="ADAL" clId="{85148370-D231-4BAC-AD0E-1F1519B82E57}" dt="2022-04-20T20:25:43.225" v="4732"/>
          <ac:spMkLst>
            <pc:docMk/>
            <pc:sldMk cId="2858070169" sldId="390"/>
            <ac:spMk id="5" creationId="{406DE5C2-0885-4547-8EA0-25C191D38572}"/>
          </ac:spMkLst>
        </pc:spChg>
        <pc:picChg chg="mod">
          <ac:chgData name="Amy Zhang" userId="b8d76e21-bd74-494e-a137-c2a05d867f38" providerId="ADAL" clId="{85148370-D231-4BAC-AD0E-1F1519B82E57}" dt="2022-04-20T20:25:43.225" v="4732"/>
          <ac:picMkLst>
            <pc:docMk/>
            <pc:sldMk cId="2858070169" sldId="390"/>
            <ac:picMk id="6" creationId="{14435022-D867-440A-86E8-55E1D09406A4}"/>
          </ac:picMkLst>
        </pc:picChg>
      </pc:sldChg>
      <pc:sldChg chg="modSp modNotesTx">
        <pc:chgData name="Amy Zhang" userId="b8d76e21-bd74-494e-a137-c2a05d867f38" providerId="ADAL" clId="{85148370-D231-4BAC-AD0E-1F1519B82E57}" dt="2022-04-20T21:56:54.687" v="7579" actId="20577"/>
        <pc:sldMkLst>
          <pc:docMk/>
          <pc:sldMk cId="3336460116" sldId="391"/>
        </pc:sldMkLst>
        <pc:spChg chg="mod">
          <ac:chgData name="Amy Zhang" userId="b8d76e21-bd74-494e-a137-c2a05d867f38" providerId="ADAL" clId="{85148370-D231-4BAC-AD0E-1F1519B82E57}" dt="2022-04-20T20:25:43.225" v="4732"/>
          <ac:spMkLst>
            <pc:docMk/>
            <pc:sldMk cId="3336460116" sldId="391"/>
            <ac:spMk id="2" creationId="{B2A2E736-DF22-4D6B-9F50-F91465953164}"/>
          </ac:spMkLst>
        </pc:spChg>
        <pc:spChg chg="mod">
          <ac:chgData name="Amy Zhang" userId="b8d76e21-bd74-494e-a137-c2a05d867f38" providerId="ADAL" clId="{85148370-D231-4BAC-AD0E-1F1519B82E57}" dt="2022-04-20T20:25:43.225" v="4732"/>
          <ac:spMkLst>
            <pc:docMk/>
            <pc:sldMk cId="3336460116" sldId="391"/>
            <ac:spMk id="4" creationId="{2EC95FAF-1B26-4DEE-9A65-0D7642ED606F}"/>
          </ac:spMkLst>
        </pc:spChg>
        <pc:spChg chg="mod">
          <ac:chgData name="Amy Zhang" userId="b8d76e21-bd74-494e-a137-c2a05d867f38" providerId="ADAL" clId="{85148370-D231-4BAC-AD0E-1F1519B82E57}" dt="2022-04-20T20:25:43.225" v="4732"/>
          <ac:spMkLst>
            <pc:docMk/>
            <pc:sldMk cId="3336460116" sldId="391"/>
            <ac:spMk id="5" creationId="{9EDA6913-D15D-48BE-A422-F31FF11D79FA}"/>
          </ac:spMkLst>
        </pc:spChg>
        <pc:picChg chg="mod">
          <ac:chgData name="Amy Zhang" userId="b8d76e21-bd74-494e-a137-c2a05d867f38" providerId="ADAL" clId="{85148370-D231-4BAC-AD0E-1F1519B82E57}" dt="2022-04-20T20:25:43.225" v="4732"/>
          <ac:picMkLst>
            <pc:docMk/>
            <pc:sldMk cId="3336460116" sldId="391"/>
            <ac:picMk id="6" creationId="{2C938F48-1A94-4544-9733-CC0D0AD3F6E1}"/>
          </ac:picMkLst>
        </pc:picChg>
      </pc:sldChg>
      <pc:sldChg chg="modSp modNotesTx">
        <pc:chgData name="Amy Zhang" userId="b8d76e21-bd74-494e-a137-c2a05d867f38" providerId="ADAL" clId="{85148370-D231-4BAC-AD0E-1F1519B82E57}" dt="2022-04-20T22:04:46.330" v="8617" actId="20577"/>
        <pc:sldMkLst>
          <pc:docMk/>
          <pc:sldMk cId="3987199014" sldId="392"/>
        </pc:sldMkLst>
        <pc:spChg chg="mod">
          <ac:chgData name="Amy Zhang" userId="b8d76e21-bd74-494e-a137-c2a05d867f38" providerId="ADAL" clId="{85148370-D231-4BAC-AD0E-1F1519B82E57}" dt="2022-04-20T20:25:43.225" v="4732"/>
          <ac:spMkLst>
            <pc:docMk/>
            <pc:sldMk cId="3987199014" sldId="392"/>
            <ac:spMk id="2" creationId="{3CB1E59F-B23A-4BED-8409-33FD39D2FF5A}"/>
          </ac:spMkLst>
        </pc:spChg>
        <pc:spChg chg="mod">
          <ac:chgData name="Amy Zhang" userId="b8d76e21-bd74-494e-a137-c2a05d867f38" providerId="ADAL" clId="{85148370-D231-4BAC-AD0E-1F1519B82E57}" dt="2022-04-20T20:25:43.225" v="4732"/>
          <ac:spMkLst>
            <pc:docMk/>
            <pc:sldMk cId="3987199014" sldId="392"/>
            <ac:spMk id="4" creationId="{4433323C-9E21-46DF-8BCE-D9C777369C11}"/>
          </ac:spMkLst>
        </pc:spChg>
        <pc:spChg chg="mod">
          <ac:chgData name="Amy Zhang" userId="b8d76e21-bd74-494e-a137-c2a05d867f38" providerId="ADAL" clId="{85148370-D231-4BAC-AD0E-1F1519B82E57}" dt="2022-04-20T20:25:43.225" v="4732"/>
          <ac:spMkLst>
            <pc:docMk/>
            <pc:sldMk cId="3987199014" sldId="392"/>
            <ac:spMk id="5" creationId="{B9838C21-26CC-4028-9EA2-631C634D203C}"/>
          </ac:spMkLst>
        </pc:spChg>
        <pc:picChg chg="mod">
          <ac:chgData name="Amy Zhang" userId="b8d76e21-bd74-494e-a137-c2a05d867f38" providerId="ADAL" clId="{85148370-D231-4BAC-AD0E-1F1519B82E57}" dt="2022-04-20T20:25:43.225" v="4732"/>
          <ac:picMkLst>
            <pc:docMk/>
            <pc:sldMk cId="3987199014" sldId="392"/>
            <ac:picMk id="6" creationId="{5FEF6AE6-3CD5-426C-B9B3-D466CEAEE919}"/>
          </ac:picMkLst>
        </pc:picChg>
      </pc:sldChg>
      <pc:sldChg chg="delSp modSp mod modNotesTx">
        <pc:chgData name="Amy Zhang" userId="b8d76e21-bd74-494e-a137-c2a05d867f38" providerId="ADAL" clId="{85148370-D231-4BAC-AD0E-1F1519B82E57}" dt="2022-04-20T22:21:32.291" v="12088" actId="20577"/>
        <pc:sldMkLst>
          <pc:docMk/>
          <pc:sldMk cId="119062092" sldId="393"/>
        </pc:sldMkLst>
        <pc:spChg chg="mod">
          <ac:chgData name="Amy Zhang" userId="b8d76e21-bd74-494e-a137-c2a05d867f38" providerId="ADAL" clId="{85148370-D231-4BAC-AD0E-1F1519B82E57}" dt="2022-04-20T20:25:43.225" v="4732"/>
          <ac:spMkLst>
            <pc:docMk/>
            <pc:sldMk cId="119062092" sldId="393"/>
            <ac:spMk id="2" creationId="{4B2DCEC9-0B6E-4F41-84CE-B8B3330D152D}"/>
          </ac:spMkLst>
        </pc:spChg>
        <pc:spChg chg="del mod">
          <ac:chgData name="Amy Zhang" userId="b8d76e21-bd74-494e-a137-c2a05d867f38" providerId="ADAL" clId="{85148370-D231-4BAC-AD0E-1F1519B82E57}" dt="2022-04-20T22:11:02.577" v="9743" actId="478"/>
          <ac:spMkLst>
            <pc:docMk/>
            <pc:sldMk cId="119062092" sldId="393"/>
            <ac:spMk id="4" creationId="{6F27E568-9F74-424D-A302-ED3CB806957D}"/>
          </ac:spMkLst>
        </pc:spChg>
        <pc:spChg chg="mod">
          <ac:chgData name="Amy Zhang" userId="b8d76e21-bd74-494e-a137-c2a05d867f38" providerId="ADAL" clId="{85148370-D231-4BAC-AD0E-1F1519B82E57}" dt="2022-04-20T20:25:43.225" v="4732"/>
          <ac:spMkLst>
            <pc:docMk/>
            <pc:sldMk cId="119062092" sldId="393"/>
            <ac:spMk id="5" creationId="{8DE9E77D-112F-44D0-BC1B-6A88176BD39D}"/>
          </ac:spMkLst>
        </pc:spChg>
        <pc:spChg chg="mod">
          <ac:chgData name="Amy Zhang" userId="b8d76e21-bd74-494e-a137-c2a05d867f38" providerId="ADAL" clId="{85148370-D231-4BAC-AD0E-1F1519B82E57}" dt="2022-04-20T22:05:17.078" v="8665" actId="20577"/>
          <ac:spMkLst>
            <pc:docMk/>
            <pc:sldMk cId="119062092" sldId="393"/>
            <ac:spMk id="10" creationId="{CBDBEF1B-E0AC-4F62-9120-800D0A234409}"/>
          </ac:spMkLst>
        </pc:spChg>
        <pc:spChg chg="mod">
          <ac:chgData name="Amy Zhang" userId="b8d76e21-bd74-494e-a137-c2a05d867f38" providerId="ADAL" clId="{85148370-D231-4BAC-AD0E-1F1519B82E57}" dt="2022-04-20T22:05:11.297" v="8658" actId="20577"/>
          <ac:spMkLst>
            <pc:docMk/>
            <pc:sldMk cId="119062092" sldId="393"/>
            <ac:spMk id="11" creationId="{8A95A6E2-EF7E-45B0-AFF7-564282C9E651}"/>
          </ac:spMkLst>
        </pc:spChg>
        <pc:picChg chg="mod modCrop">
          <ac:chgData name="Amy Zhang" userId="b8d76e21-bd74-494e-a137-c2a05d867f38" providerId="ADAL" clId="{85148370-D231-4BAC-AD0E-1F1519B82E57}" dt="2022-04-20T21:49:32.081" v="7249" actId="732"/>
          <ac:picMkLst>
            <pc:docMk/>
            <pc:sldMk cId="119062092" sldId="393"/>
            <ac:picMk id="7" creationId="{8A77BFE0-C0E3-49F7-992F-67FAE519318E}"/>
          </ac:picMkLst>
        </pc:picChg>
        <pc:picChg chg="mod modCrop">
          <ac:chgData name="Amy Zhang" userId="b8d76e21-bd74-494e-a137-c2a05d867f38" providerId="ADAL" clId="{85148370-D231-4BAC-AD0E-1F1519B82E57}" dt="2022-04-20T21:49:51.538" v="7254" actId="1076"/>
          <ac:picMkLst>
            <pc:docMk/>
            <pc:sldMk cId="119062092" sldId="393"/>
            <ac:picMk id="9" creationId="{3CCA6A10-49D4-4264-AFC7-240B6EA8E2BC}"/>
          </ac:picMkLst>
        </pc:picChg>
      </pc:sldChg>
      <pc:sldChg chg="modSp mod modNotesTx">
        <pc:chgData name="Amy Zhang" userId="b8d76e21-bd74-494e-a137-c2a05d867f38" providerId="ADAL" clId="{85148370-D231-4BAC-AD0E-1F1519B82E57}" dt="2022-04-21T01:46:27.382" v="35395" actId="20577"/>
        <pc:sldMkLst>
          <pc:docMk/>
          <pc:sldMk cId="1407736490" sldId="394"/>
        </pc:sldMkLst>
        <pc:spChg chg="mod">
          <ac:chgData name="Amy Zhang" userId="b8d76e21-bd74-494e-a137-c2a05d867f38" providerId="ADAL" clId="{85148370-D231-4BAC-AD0E-1F1519B82E57}" dt="2022-04-20T20:25:43.225" v="4732"/>
          <ac:spMkLst>
            <pc:docMk/>
            <pc:sldMk cId="1407736490" sldId="394"/>
            <ac:spMk id="2" creationId="{717B95C5-4E4B-4BED-A316-31ADCE920065}"/>
          </ac:spMkLst>
        </pc:spChg>
        <pc:spChg chg="mod">
          <ac:chgData name="Amy Zhang" userId="b8d76e21-bd74-494e-a137-c2a05d867f38" providerId="ADAL" clId="{85148370-D231-4BAC-AD0E-1F1519B82E57}" dt="2022-04-20T20:25:43.225" v="4732"/>
          <ac:spMkLst>
            <pc:docMk/>
            <pc:sldMk cId="1407736490" sldId="394"/>
            <ac:spMk id="4" creationId="{2F9EB321-DB43-42ED-82A7-916EF210C822}"/>
          </ac:spMkLst>
        </pc:spChg>
        <pc:spChg chg="mod">
          <ac:chgData name="Amy Zhang" userId="b8d76e21-bd74-494e-a137-c2a05d867f38" providerId="ADAL" clId="{85148370-D231-4BAC-AD0E-1F1519B82E57}" dt="2022-04-20T20:25:43.225" v="4732"/>
          <ac:spMkLst>
            <pc:docMk/>
            <pc:sldMk cId="1407736490" sldId="394"/>
            <ac:spMk id="5" creationId="{37AE5964-FECA-4FC0-AB86-DFD6AB26469F}"/>
          </ac:spMkLst>
        </pc:spChg>
        <pc:spChg chg="mod">
          <ac:chgData name="Amy Zhang" userId="b8d76e21-bd74-494e-a137-c2a05d867f38" providerId="ADAL" clId="{85148370-D231-4BAC-AD0E-1F1519B82E57}" dt="2022-04-20T21:26:09.481" v="6344" actId="2711"/>
          <ac:spMkLst>
            <pc:docMk/>
            <pc:sldMk cId="1407736490" sldId="394"/>
            <ac:spMk id="8" creationId="{0A891713-F53D-4657-B0A2-3D718CB0CB82}"/>
          </ac:spMkLst>
        </pc:spChg>
        <pc:spChg chg="mod">
          <ac:chgData name="Amy Zhang" userId="b8d76e21-bd74-494e-a137-c2a05d867f38" providerId="ADAL" clId="{85148370-D231-4BAC-AD0E-1F1519B82E57}" dt="2022-04-20T21:26:19.064" v="6346" actId="1076"/>
          <ac:spMkLst>
            <pc:docMk/>
            <pc:sldMk cId="1407736490" sldId="394"/>
            <ac:spMk id="12" creationId="{CDCD21BD-6D62-451F-B42E-D668E243CD4D}"/>
          </ac:spMkLst>
        </pc:spChg>
        <pc:spChg chg="mod">
          <ac:chgData name="Amy Zhang" userId="b8d76e21-bd74-494e-a137-c2a05d867f38" providerId="ADAL" clId="{85148370-D231-4BAC-AD0E-1F1519B82E57}" dt="2022-04-20T21:26:27.512" v="6347" actId="2711"/>
          <ac:spMkLst>
            <pc:docMk/>
            <pc:sldMk cId="1407736490" sldId="394"/>
            <ac:spMk id="19" creationId="{FF869E93-FFA9-46F4-B516-A09B1735F49C}"/>
          </ac:spMkLst>
        </pc:spChg>
        <pc:grpChg chg="mod">
          <ac:chgData name="Amy Zhang" userId="b8d76e21-bd74-494e-a137-c2a05d867f38" providerId="ADAL" clId="{85148370-D231-4BAC-AD0E-1F1519B82E57}" dt="2022-04-20T21:26:16.144" v="6345" actId="14100"/>
          <ac:grpSpMkLst>
            <pc:docMk/>
            <pc:sldMk cId="1407736490" sldId="394"/>
            <ac:grpSpMk id="14" creationId="{2402C491-285F-4906-81A4-4F01868EAE05}"/>
          </ac:grpSpMkLst>
        </pc:grpChg>
      </pc:sldChg>
      <pc:sldChg chg="modSp mod">
        <pc:chgData name="Amy Zhang" userId="b8d76e21-bd74-494e-a137-c2a05d867f38" providerId="ADAL" clId="{85148370-D231-4BAC-AD0E-1F1519B82E57}" dt="2022-04-20T20:25:43.412" v="4734" actId="27636"/>
        <pc:sldMkLst>
          <pc:docMk/>
          <pc:sldMk cId="3700568736" sldId="395"/>
        </pc:sldMkLst>
        <pc:spChg chg="mod">
          <ac:chgData name="Amy Zhang" userId="b8d76e21-bd74-494e-a137-c2a05d867f38" providerId="ADAL" clId="{85148370-D231-4BAC-AD0E-1F1519B82E57}" dt="2022-04-20T20:25:43.225" v="4732"/>
          <ac:spMkLst>
            <pc:docMk/>
            <pc:sldMk cId="3700568736" sldId="395"/>
            <ac:spMk id="6" creationId="{156EF823-159F-47E7-9FCC-6D2C812E89B0}"/>
          </ac:spMkLst>
        </pc:spChg>
        <pc:spChg chg="mod">
          <ac:chgData name="Amy Zhang" userId="b8d76e21-bd74-494e-a137-c2a05d867f38" providerId="ADAL" clId="{85148370-D231-4BAC-AD0E-1F1519B82E57}" dt="2022-04-20T20:25:43.225" v="4732"/>
          <ac:spMkLst>
            <pc:docMk/>
            <pc:sldMk cId="3700568736" sldId="395"/>
            <ac:spMk id="7" creationId="{082AA6CA-CB3D-492F-964B-AECC1570F1D5}"/>
          </ac:spMkLst>
        </pc:spChg>
        <pc:spChg chg="mod">
          <ac:chgData name="Amy Zhang" userId="b8d76e21-bd74-494e-a137-c2a05d867f38" providerId="ADAL" clId="{85148370-D231-4BAC-AD0E-1F1519B82E57}" dt="2022-04-20T20:25:43.225" v="4732"/>
          <ac:spMkLst>
            <pc:docMk/>
            <pc:sldMk cId="3700568736" sldId="395"/>
            <ac:spMk id="8" creationId="{453524CA-48E9-4364-B7FC-BD1824B24AEB}"/>
          </ac:spMkLst>
        </pc:spChg>
        <pc:spChg chg="mod">
          <ac:chgData name="Amy Zhang" userId="b8d76e21-bd74-494e-a137-c2a05d867f38" providerId="ADAL" clId="{85148370-D231-4BAC-AD0E-1F1519B82E57}" dt="2022-04-20T20:25:43.225" v="4732"/>
          <ac:spMkLst>
            <pc:docMk/>
            <pc:sldMk cId="3700568736" sldId="395"/>
            <ac:spMk id="16" creationId="{B860BF17-0409-6F45-F2C9-1603B70B3083}"/>
          </ac:spMkLst>
        </pc:spChg>
        <pc:spChg chg="mod">
          <ac:chgData name="Amy Zhang" userId="b8d76e21-bd74-494e-a137-c2a05d867f38" providerId="ADAL" clId="{85148370-D231-4BAC-AD0E-1F1519B82E57}" dt="2022-04-20T20:25:43.412" v="4734" actId="27636"/>
          <ac:spMkLst>
            <pc:docMk/>
            <pc:sldMk cId="3700568736" sldId="395"/>
            <ac:spMk id="19" creationId="{869145ED-6704-FC01-FB7A-144DBD312333}"/>
          </ac:spMkLst>
        </pc:spChg>
      </pc:sldChg>
      <pc:sldChg chg="modSp mod">
        <pc:chgData name="Amy Zhang" userId="b8d76e21-bd74-494e-a137-c2a05d867f38" providerId="ADAL" clId="{85148370-D231-4BAC-AD0E-1F1519B82E57}" dt="2022-04-20T22:23:21.812" v="12217" actId="27636"/>
        <pc:sldMkLst>
          <pc:docMk/>
          <pc:sldMk cId="2037686495" sldId="396"/>
        </pc:sldMkLst>
        <pc:spChg chg="mod">
          <ac:chgData name="Amy Zhang" userId="b8d76e21-bd74-494e-a137-c2a05d867f38" providerId="ADAL" clId="{85148370-D231-4BAC-AD0E-1F1519B82E57}" dt="2022-04-20T22:23:21.812" v="12217" actId="27636"/>
          <ac:spMkLst>
            <pc:docMk/>
            <pc:sldMk cId="2037686495" sldId="396"/>
            <ac:spMk id="3" creationId="{2DEA819E-1FF0-44D2-BF23-0A871006FE72}"/>
          </ac:spMkLst>
        </pc:spChg>
        <pc:spChg chg="mod">
          <ac:chgData name="Amy Zhang" userId="b8d76e21-bd74-494e-a137-c2a05d867f38" providerId="ADAL" clId="{85148370-D231-4BAC-AD0E-1F1519B82E57}" dt="2022-04-20T20:25:43.225" v="4732"/>
          <ac:spMkLst>
            <pc:docMk/>
            <pc:sldMk cId="2037686495" sldId="396"/>
            <ac:spMk id="6" creationId="{B517B424-FA8F-4006-A012-6899040B0727}"/>
          </ac:spMkLst>
        </pc:spChg>
        <pc:spChg chg="mod">
          <ac:chgData name="Amy Zhang" userId="b8d76e21-bd74-494e-a137-c2a05d867f38" providerId="ADAL" clId="{85148370-D231-4BAC-AD0E-1F1519B82E57}" dt="2022-04-20T20:25:43.225" v="4732"/>
          <ac:spMkLst>
            <pc:docMk/>
            <pc:sldMk cId="2037686495" sldId="396"/>
            <ac:spMk id="7" creationId="{7233FCBB-B8E5-41C0-8EB2-8EDEB1C945CA}"/>
          </ac:spMkLst>
        </pc:spChg>
        <pc:spChg chg="mod">
          <ac:chgData name="Amy Zhang" userId="b8d76e21-bd74-494e-a137-c2a05d867f38" providerId="ADAL" clId="{85148370-D231-4BAC-AD0E-1F1519B82E57}" dt="2022-04-20T20:25:43.225" v="4732"/>
          <ac:spMkLst>
            <pc:docMk/>
            <pc:sldMk cId="2037686495" sldId="396"/>
            <ac:spMk id="8" creationId="{1CE67871-3EA1-4005-A8F2-FCFD61CBF694}"/>
          </ac:spMkLst>
        </pc:spChg>
      </pc:sldChg>
      <pc:sldChg chg="delSp modSp mod">
        <pc:chgData name="Amy Zhang" userId="b8d76e21-bd74-494e-a137-c2a05d867f38" providerId="ADAL" clId="{85148370-D231-4BAC-AD0E-1F1519B82E57}" dt="2022-04-21T03:14:12.941" v="43179" actId="478"/>
        <pc:sldMkLst>
          <pc:docMk/>
          <pc:sldMk cId="1680350736" sldId="397"/>
        </pc:sldMkLst>
        <pc:spChg chg="mod">
          <ac:chgData name="Amy Zhang" userId="b8d76e21-bd74-494e-a137-c2a05d867f38" providerId="ADAL" clId="{85148370-D231-4BAC-AD0E-1F1519B82E57}" dt="2022-04-20T22:23:11.655" v="12215" actId="2711"/>
          <ac:spMkLst>
            <pc:docMk/>
            <pc:sldMk cId="1680350736" sldId="397"/>
            <ac:spMk id="3" creationId="{F6B822CC-B1AD-4FCE-86D4-F9F7B790B17F}"/>
          </ac:spMkLst>
        </pc:spChg>
        <pc:spChg chg="mod">
          <ac:chgData name="Amy Zhang" userId="b8d76e21-bd74-494e-a137-c2a05d867f38" providerId="ADAL" clId="{85148370-D231-4BAC-AD0E-1F1519B82E57}" dt="2022-04-20T20:25:43.225" v="4732"/>
          <ac:spMkLst>
            <pc:docMk/>
            <pc:sldMk cId="1680350736" sldId="397"/>
            <ac:spMk id="6" creationId="{C096E6D9-663E-4019-8109-6C1641193FE7}"/>
          </ac:spMkLst>
        </pc:spChg>
        <pc:spChg chg="del mod">
          <ac:chgData name="Amy Zhang" userId="b8d76e21-bd74-494e-a137-c2a05d867f38" providerId="ADAL" clId="{85148370-D231-4BAC-AD0E-1F1519B82E57}" dt="2022-04-21T03:14:12.941" v="43179" actId="478"/>
          <ac:spMkLst>
            <pc:docMk/>
            <pc:sldMk cId="1680350736" sldId="397"/>
            <ac:spMk id="7" creationId="{D2EC7F44-8D7D-4149-B818-E1000BC7C9D6}"/>
          </ac:spMkLst>
        </pc:spChg>
        <pc:spChg chg="del mod">
          <ac:chgData name="Amy Zhang" userId="b8d76e21-bd74-494e-a137-c2a05d867f38" providerId="ADAL" clId="{85148370-D231-4BAC-AD0E-1F1519B82E57}" dt="2022-04-21T03:14:10.281" v="43178" actId="478"/>
          <ac:spMkLst>
            <pc:docMk/>
            <pc:sldMk cId="1680350736" sldId="397"/>
            <ac:spMk id="8" creationId="{EFFF7921-4687-4A80-BF72-8700BCC56FDF}"/>
          </ac:spMkLst>
        </pc:spChg>
      </pc:sldChg>
      <pc:sldChg chg="modSp mod">
        <pc:chgData name="Amy Zhang" userId="b8d76e21-bd74-494e-a137-c2a05d867f38" providerId="ADAL" clId="{85148370-D231-4BAC-AD0E-1F1519B82E57}" dt="2022-04-21T04:26:40.100" v="44399" actId="20577"/>
        <pc:sldMkLst>
          <pc:docMk/>
          <pc:sldMk cId="1914081301" sldId="398"/>
        </pc:sldMkLst>
        <pc:spChg chg="mod">
          <ac:chgData name="Amy Zhang" userId="b8d76e21-bd74-494e-a137-c2a05d867f38" providerId="ADAL" clId="{85148370-D231-4BAC-AD0E-1F1519B82E57}" dt="2022-04-20T22:22:39.474" v="12164" actId="20577"/>
          <ac:spMkLst>
            <pc:docMk/>
            <pc:sldMk cId="1914081301" sldId="398"/>
            <ac:spMk id="2" creationId="{6CD5DC76-2079-4011-889A-2DD1C92019AE}"/>
          </ac:spMkLst>
        </pc:spChg>
        <pc:spChg chg="mod">
          <ac:chgData name="Amy Zhang" userId="b8d76e21-bd74-494e-a137-c2a05d867f38" providerId="ADAL" clId="{85148370-D231-4BAC-AD0E-1F1519B82E57}" dt="2022-04-20T20:25:43.225" v="4732"/>
          <ac:spMkLst>
            <pc:docMk/>
            <pc:sldMk cId="1914081301" sldId="398"/>
            <ac:spMk id="5" creationId="{59DDFB8D-9712-4C53-A1ED-5D1068494A28}"/>
          </ac:spMkLst>
        </pc:spChg>
        <pc:spChg chg="mod">
          <ac:chgData name="Amy Zhang" userId="b8d76e21-bd74-494e-a137-c2a05d867f38" providerId="ADAL" clId="{85148370-D231-4BAC-AD0E-1F1519B82E57}" dt="2022-04-20T20:25:43.225" v="4732"/>
          <ac:spMkLst>
            <pc:docMk/>
            <pc:sldMk cId="1914081301" sldId="398"/>
            <ac:spMk id="6" creationId="{7161DEA3-2D3E-49AB-9135-68C5868FF340}"/>
          </ac:spMkLst>
        </pc:spChg>
        <pc:spChg chg="mod">
          <ac:chgData name="Amy Zhang" userId="b8d76e21-bd74-494e-a137-c2a05d867f38" providerId="ADAL" clId="{85148370-D231-4BAC-AD0E-1F1519B82E57}" dt="2022-04-21T04:26:40.100" v="44399" actId="20577"/>
          <ac:spMkLst>
            <pc:docMk/>
            <pc:sldMk cId="1914081301" sldId="398"/>
            <ac:spMk id="12" creationId="{D64EC30A-244F-61EE-C14C-9D313B241CAB}"/>
          </ac:spMkLst>
        </pc:spChg>
      </pc:sldChg>
      <pc:sldChg chg="modSp mod">
        <pc:chgData name="Amy Zhang" userId="b8d76e21-bd74-494e-a137-c2a05d867f38" providerId="ADAL" clId="{85148370-D231-4BAC-AD0E-1F1519B82E57}" dt="2022-04-20T22:21:59.748" v="12089" actId="2711"/>
        <pc:sldMkLst>
          <pc:docMk/>
          <pc:sldMk cId="3202700216" sldId="399"/>
        </pc:sldMkLst>
        <pc:spChg chg="mod">
          <ac:chgData name="Amy Zhang" userId="b8d76e21-bd74-494e-a137-c2a05d867f38" providerId="ADAL" clId="{85148370-D231-4BAC-AD0E-1F1519B82E57}" dt="2022-04-20T20:25:43.225" v="4732"/>
          <ac:spMkLst>
            <pc:docMk/>
            <pc:sldMk cId="3202700216" sldId="399"/>
            <ac:spMk id="2" creationId="{8CB7B1DA-E4AF-4A74-899E-AA7595371CBC}"/>
          </ac:spMkLst>
        </pc:spChg>
        <pc:spChg chg="mod">
          <ac:chgData name="Amy Zhang" userId="b8d76e21-bd74-494e-a137-c2a05d867f38" providerId="ADAL" clId="{85148370-D231-4BAC-AD0E-1F1519B82E57}" dt="2022-04-20T22:21:59.748" v="12089" actId="2711"/>
          <ac:spMkLst>
            <pc:docMk/>
            <pc:sldMk cId="3202700216" sldId="399"/>
            <ac:spMk id="3" creationId="{13864A94-C2EF-4A75-8E6E-8EB20E96E765}"/>
          </ac:spMkLst>
        </pc:spChg>
        <pc:spChg chg="mod">
          <ac:chgData name="Amy Zhang" userId="b8d76e21-bd74-494e-a137-c2a05d867f38" providerId="ADAL" clId="{85148370-D231-4BAC-AD0E-1F1519B82E57}" dt="2022-04-20T20:25:43.225" v="4732"/>
          <ac:spMkLst>
            <pc:docMk/>
            <pc:sldMk cId="3202700216" sldId="399"/>
            <ac:spMk id="5" creationId="{EF32A727-CEE0-41EF-A1BE-616C034D36A7}"/>
          </ac:spMkLst>
        </pc:spChg>
        <pc:spChg chg="mod">
          <ac:chgData name="Amy Zhang" userId="b8d76e21-bd74-494e-a137-c2a05d867f38" providerId="ADAL" clId="{85148370-D231-4BAC-AD0E-1F1519B82E57}" dt="2022-04-20T20:25:43.225" v="4732"/>
          <ac:spMkLst>
            <pc:docMk/>
            <pc:sldMk cId="3202700216" sldId="399"/>
            <ac:spMk id="6" creationId="{7F116A4D-D6E0-4E16-A856-584070659FB9}"/>
          </ac:spMkLst>
        </pc:spChg>
      </pc:sldChg>
      <pc:sldChg chg="modSp">
        <pc:chgData name="Amy Zhang" userId="b8d76e21-bd74-494e-a137-c2a05d867f38" providerId="ADAL" clId="{85148370-D231-4BAC-AD0E-1F1519B82E57}" dt="2022-04-20T20:25:43.225" v="4732"/>
        <pc:sldMkLst>
          <pc:docMk/>
          <pc:sldMk cId="2323660570" sldId="400"/>
        </pc:sldMkLst>
        <pc:spChg chg="mod">
          <ac:chgData name="Amy Zhang" userId="b8d76e21-bd74-494e-a137-c2a05d867f38" providerId="ADAL" clId="{85148370-D231-4BAC-AD0E-1F1519B82E57}" dt="2022-04-20T20:25:43.225" v="4732"/>
          <ac:spMkLst>
            <pc:docMk/>
            <pc:sldMk cId="2323660570" sldId="400"/>
            <ac:spMk id="5" creationId="{C8F75472-51C2-40A8-B95D-8CC25F2D94A1}"/>
          </ac:spMkLst>
        </pc:spChg>
      </pc:sldChg>
      <pc:sldChg chg="del">
        <pc:chgData name="Amy Zhang" userId="b8d76e21-bd74-494e-a137-c2a05d867f38" providerId="ADAL" clId="{85148370-D231-4BAC-AD0E-1F1519B82E57}" dt="2022-04-20T19:17:09.753" v="2580" actId="47"/>
        <pc:sldMkLst>
          <pc:docMk/>
          <pc:sldMk cId="3068344386" sldId="401"/>
        </pc:sldMkLst>
      </pc:sldChg>
      <pc:sldChg chg="modSp mod">
        <pc:chgData name="Amy Zhang" userId="b8d76e21-bd74-494e-a137-c2a05d867f38" providerId="ADAL" clId="{85148370-D231-4BAC-AD0E-1F1519B82E57}" dt="2022-04-20T20:25:43.225" v="4732"/>
        <pc:sldMkLst>
          <pc:docMk/>
          <pc:sldMk cId="1893767534" sldId="402"/>
        </pc:sldMkLst>
        <pc:spChg chg="mod">
          <ac:chgData name="Amy Zhang" userId="b8d76e21-bd74-494e-a137-c2a05d867f38" providerId="ADAL" clId="{85148370-D231-4BAC-AD0E-1F1519B82E57}" dt="2022-04-20T20:25:43.225" v="4732"/>
          <ac:spMkLst>
            <pc:docMk/>
            <pc:sldMk cId="1893767534" sldId="402"/>
            <ac:spMk id="6" creationId="{B517B424-FA8F-4006-A012-6899040B0727}"/>
          </ac:spMkLst>
        </pc:spChg>
        <pc:spChg chg="mod">
          <ac:chgData name="Amy Zhang" userId="b8d76e21-bd74-494e-a137-c2a05d867f38" providerId="ADAL" clId="{85148370-D231-4BAC-AD0E-1F1519B82E57}" dt="2022-04-20T20:25:43.225" v="4732"/>
          <ac:spMkLst>
            <pc:docMk/>
            <pc:sldMk cId="1893767534" sldId="402"/>
            <ac:spMk id="7" creationId="{7233FCBB-B8E5-41C0-8EB2-8EDEB1C945CA}"/>
          </ac:spMkLst>
        </pc:spChg>
        <pc:spChg chg="mod">
          <ac:chgData name="Amy Zhang" userId="b8d76e21-bd74-494e-a137-c2a05d867f38" providerId="ADAL" clId="{85148370-D231-4BAC-AD0E-1F1519B82E57}" dt="2022-04-20T20:25:43.225" v="4732"/>
          <ac:spMkLst>
            <pc:docMk/>
            <pc:sldMk cId="1893767534" sldId="402"/>
            <ac:spMk id="8" creationId="{1CE67871-3EA1-4005-A8F2-FCFD61CBF694}"/>
          </ac:spMkLst>
        </pc:spChg>
        <pc:graphicFrameChg chg="mod">
          <ac:chgData name="Amy Zhang" userId="b8d76e21-bd74-494e-a137-c2a05d867f38" providerId="ADAL" clId="{85148370-D231-4BAC-AD0E-1F1519B82E57}" dt="2022-04-20T19:19:25.926" v="2596" actId="1076"/>
          <ac:graphicFrameMkLst>
            <pc:docMk/>
            <pc:sldMk cId="1893767534" sldId="402"/>
            <ac:graphicFrameMk id="9" creationId="{455C375E-C62A-44A0-B73B-E1166BDAB334}"/>
          </ac:graphicFrameMkLst>
        </pc:graphicFrameChg>
      </pc:sldChg>
      <pc:sldChg chg="addSp delSp modSp new mod modNotesTx">
        <pc:chgData name="Amy Zhang" userId="b8d76e21-bd74-494e-a137-c2a05d867f38" providerId="ADAL" clId="{85148370-D231-4BAC-AD0E-1F1519B82E57}" dt="2022-04-21T00:11:50.006" v="21156" actId="1037"/>
        <pc:sldMkLst>
          <pc:docMk/>
          <pc:sldMk cId="17712731" sldId="403"/>
        </pc:sldMkLst>
        <pc:spChg chg="mod">
          <ac:chgData name="Amy Zhang" userId="b8d76e21-bd74-494e-a137-c2a05d867f38" providerId="ADAL" clId="{85148370-D231-4BAC-AD0E-1F1519B82E57}" dt="2022-04-20T20:25:43.225" v="4732"/>
          <ac:spMkLst>
            <pc:docMk/>
            <pc:sldMk cId="17712731" sldId="403"/>
            <ac:spMk id="2" creationId="{8294B225-9A90-4117-9BEF-8FEEF77061BA}"/>
          </ac:spMkLst>
        </pc:spChg>
        <pc:spChg chg="del">
          <ac:chgData name="Amy Zhang" userId="b8d76e21-bd74-494e-a137-c2a05d867f38" providerId="ADAL" clId="{85148370-D231-4BAC-AD0E-1F1519B82E57}" dt="2022-04-20T19:35:13.174" v="2627" actId="478"/>
          <ac:spMkLst>
            <pc:docMk/>
            <pc:sldMk cId="17712731" sldId="403"/>
            <ac:spMk id="3" creationId="{E31F6B3A-43E8-4840-AD37-25AB09538A97}"/>
          </ac:spMkLst>
        </pc:spChg>
        <pc:spChg chg="del mod">
          <ac:chgData name="Amy Zhang" userId="b8d76e21-bd74-494e-a137-c2a05d867f38" providerId="ADAL" clId="{85148370-D231-4BAC-AD0E-1F1519B82E57}" dt="2022-04-20T19:55:01.821" v="3460" actId="478"/>
          <ac:spMkLst>
            <pc:docMk/>
            <pc:sldMk cId="17712731" sldId="403"/>
            <ac:spMk id="4" creationId="{8A1ADA40-BBDA-4644-9CAE-FED5052A4D8A}"/>
          </ac:spMkLst>
        </pc:spChg>
        <pc:spChg chg="del">
          <ac:chgData name="Amy Zhang" userId="b8d76e21-bd74-494e-a137-c2a05d867f38" providerId="ADAL" clId="{85148370-D231-4BAC-AD0E-1F1519B82E57}" dt="2022-04-20T19:55:21.013" v="3463" actId="478"/>
          <ac:spMkLst>
            <pc:docMk/>
            <pc:sldMk cId="17712731" sldId="403"/>
            <ac:spMk id="5" creationId="{C0C25C71-4FFA-4400-B941-5B8022190840}"/>
          </ac:spMkLst>
        </pc:spChg>
        <pc:spChg chg="add mod">
          <ac:chgData name="Amy Zhang" userId="b8d76e21-bd74-494e-a137-c2a05d867f38" providerId="ADAL" clId="{85148370-D231-4BAC-AD0E-1F1519B82E57}" dt="2022-04-20T19:50:17.954" v="3277" actId="1076"/>
          <ac:spMkLst>
            <pc:docMk/>
            <pc:sldMk cId="17712731" sldId="403"/>
            <ac:spMk id="11" creationId="{80EAB990-66D1-4B93-AEE8-3A9C36A6B265}"/>
          </ac:spMkLst>
        </pc:spChg>
        <pc:spChg chg="add mod">
          <ac:chgData name="Amy Zhang" userId="b8d76e21-bd74-494e-a137-c2a05d867f38" providerId="ADAL" clId="{85148370-D231-4BAC-AD0E-1F1519B82E57}" dt="2022-04-20T19:50:15.036" v="3276" actId="1076"/>
          <ac:spMkLst>
            <pc:docMk/>
            <pc:sldMk cId="17712731" sldId="403"/>
            <ac:spMk id="12" creationId="{606E01B7-B964-4C55-9946-BCC4301959F1}"/>
          </ac:spMkLst>
        </pc:spChg>
        <pc:spChg chg="add mod">
          <ac:chgData name="Amy Zhang" userId="b8d76e21-bd74-494e-a137-c2a05d867f38" providerId="ADAL" clId="{85148370-D231-4BAC-AD0E-1F1519B82E57}" dt="2022-04-20T19:49:21.643" v="3240" actId="6549"/>
          <ac:spMkLst>
            <pc:docMk/>
            <pc:sldMk cId="17712731" sldId="403"/>
            <ac:spMk id="13" creationId="{9F5B1FBD-7401-4099-9B5B-15176D68E0DE}"/>
          </ac:spMkLst>
        </pc:spChg>
        <pc:spChg chg="add del mod">
          <ac:chgData name="Amy Zhang" userId="b8d76e21-bd74-494e-a137-c2a05d867f38" providerId="ADAL" clId="{85148370-D231-4BAC-AD0E-1F1519B82E57}" dt="2022-04-20T19:48:42.872" v="3213" actId="1076"/>
          <ac:spMkLst>
            <pc:docMk/>
            <pc:sldMk cId="17712731" sldId="403"/>
            <ac:spMk id="14" creationId="{3E310779-2D3D-427F-8AB1-EF0686FF5EE5}"/>
          </ac:spMkLst>
        </pc:spChg>
        <pc:spChg chg="add mod">
          <ac:chgData name="Amy Zhang" userId="b8d76e21-bd74-494e-a137-c2a05d867f38" providerId="ADAL" clId="{85148370-D231-4BAC-AD0E-1F1519B82E57}" dt="2022-04-20T19:47:11.208" v="3147" actId="1076"/>
          <ac:spMkLst>
            <pc:docMk/>
            <pc:sldMk cId="17712731" sldId="403"/>
            <ac:spMk id="15" creationId="{6B6E3368-8D31-4F34-9F5B-398A38B90E19}"/>
          </ac:spMkLst>
        </pc:spChg>
        <pc:spChg chg="add del mod">
          <ac:chgData name="Amy Zhang" userId="b8d76e21-bd74-494e-a137-c2a05d867f38" providerId="ADAL" clId="{85148370-D231-4BAC-AD0E-1F1519B82E57}" dt="2022-04-20T19:42:13.100" v="2953" actId="478"/>
          <ac:spMkLst>
            <pc:docMk/>
            <pc:sldMk cId="17712731" sldId="403"/>
            <ac:spMk id="16" creationId="{0965CFBC-3E17-4BE8-88C5-53EA0D068900}"/>
          </ac:spMkLst>
        </pc:spChg>
        <pc:spChg chg="add mod">
          <ac:chgData name="Amy Zhang" userId="b8d76e21-bd74-494e-a137-c2a05d867f38" providerId="ADAL" clId="{85148370-D231-4BAC-AD0E-1F1519B82E57}" dt="2022-04-21T00:11:35.857" v="21153" actId="1076"/>
          <ac:spMkLst>
            <pc:docMk/>
            <pc:sldMk cId="17712731" sldId="403"/>
            <ac:spMk id="17" creationId="{0B2AD819-82E5-4506-B444-3D328AE594CA}"/>
          </ac:spMkLst>
        </pc:spChg>
        <pc:spChg chg="add mod">
          <ac:chgData name="Amy Zhang" userId="b8d76e21-bd74-494e-a137-c2a05d867f38" providerId="ADAL" clId="{85148370-D231-4BAC-AD0E-1F1519B82E57}" dt="2022-04-21T00:11:50.006" v="21156" actId="1037"/>
          <ac:spMkLst>
            <pc:docMk/>
            <pc:sldMk cId="17712731" sldId="403"/>
            <ac:spMk id="18" creationId="{A05EB852-7A52-4E57-B076-4870F97B85F2}"/>
          </ac:spMkLst>
        </pc:spChg>
        <pc:spChg chg="add mod">
          <ac:chgData name="Amy Zhang" userId="b8d76e21-bd74-494e-a137-c2a05d867f38" providerId="ADAL" clId="{85148370-D231-4BAC-AD0E-1F1519B82E57}" dt="2022-04-21T00:11:35.857" v="21153" actId="1076"/>
          <ac:spMkLst>
            <pc:docMk/>
            <pc:sldMk cId="17712731" sldId="403"/>
            <ac:spMk id="19" creationId="{B728D198-2C6C-4899-9EA9-22A6E019F538}"/>
          </ac:spMkLst>
        </pc:spChg>
        <pc:spChg chg="add mod ord">
          <ac:chgData name="Amy Zhang" userId="b8d76e21-bd74-494e-a137-c2a05d867f38" providerId="ADAL" clId="{85148370-D231-4BAC-AD0E-1F1519B82E57}" dt="2022-04-21T00:11:22.525" v="21151" actId="1076"/>
          <ac:spMkLst>
            <pc:docMk/>
            <pc:sldMk cId="17712731" sldId="403"/>
            <ac:spMk id="20" creationId="{C554E5EF-CA6F-4019-9E94-38DB676F670A}"/>
          </ac:spMkLst>
        </pc:spChg>
        <pc:spChg chg="add mod">
          <ac:chgData name="Amy Zhang" userId="b8d76e21-bd74-494e-a137-c2a05d867f38" providerId="ADAL" clId="{85148370-D231-4BAC-AD0E-1F1519B82E57}" dt="2022-04-20T19:57:47.010" v="3513" actId="14100"/>
          <ac:spMkLst>
            <pc:docMk/>
            <pc:sldMk cId="17712731" sldId="403"/>
            <ac:spMk id="21" creationId="{14F3AD64-68C6-46E6-9DA2-833849242062}"/>
          </ac:spMkLst>
        </pc:spChg>
        <pc:spChg chg="add mod">
          <ac:chgData name="Amy Zhang" userId="b8d76e21-bd74-494e-a137-c2a05d867f38" providerId="ADAL" clId="{85148370-D231-4BAC-AD0E-1F1519B82E57}" dt="2022-04-20T19:58:43.492" v="3533" actId="1076"/>
          <ac:spMkLst>
            <pc:docMk/>
            <pc:sldMk cId="17712731" sldId="403"/>
            <ac:spMk id="22" creationId="{2ABC42E8-428D-4DD3-8CF0-9B9474447BD1}"/>
          </ac:spMkLst>
        </pc:spChg>
        <pc:spChg chg="add mod ord">
          <ac:chgData name="Amy Zhang" userId="b8d76e21-bd74-494e-a137-c2a05d867f38" providerId="ADAL" clId="{85148370-D231-4BAC-AD0E-1F1519B82E57}" dt="2022-04-20T19:59:08.604" v="3537" actId="207"/>
          <ac:spMkLst>
            <pc:docMk/>
            <pc:sldMk cId="17712731" sldId="403"/>
            <ac:spMk id="23" creationId="{944D4C0B-69E5-44F0-B5CE-AA94C8EA8BD9}"/>
          </ac:spMkLst>
        </pc:spChg>
        <pc:picChg chg="add mod">
          <ac:chgData name="Amy Zhang" userId="b8d76e21-bd74-494e-a137-c2a05d867f38" providerId="ADAL" clId="{85148370-D231-4BAC-AD0E-1F1519B82E57}" dt="2022-04-20T19:46:55.587" v="3143" actId="1076"/>
          <ac:picMkLst>
            <pc:docMk/>
            <pc:sldMk cId="17712731" sldId="403"/>
            <ac:picMk id="6" creationId="{90BB075C-D165-443B-BC4F-1C553DF220CC}"/>
          </ac:picMkLst>
        </pc:picChg>
        <pc:picChg chg="add mod">
          <ac:chgData name="Amy Zhang" userId="b8d76e21-bd74-494e-a137-c2a05d867f38" providerId="ADAL" clId="{85148370-D231-4BAC-AD0E-1F1519B82E57}" dt="2022-04-20T19:46:33.999" v="3138" actId="1076"/>
          <ac:picMkLst>
            <pc:docMk/>
            <pc:sldMk cId="17712731" sldId="403"/>
            <ac:picMk id="7" creationId="{11844635-E0E5-429B-BB60-50D940489398}"/>
          </ac:picMkLst>
        </pc:picChg>
        <pc:picChg chg="add mod">
          <ac:chgData name="Amy Zhang" userId="b8d76e21-bd74-494e-a137-c2a05d867f38" providerId="ADAL" clId="{85148370-D231-4BAC-AD0E-1F1519B82E57}" dt="2022-04-20T19:46:46.442" v="3140" actId="1076"/>
          <ac:picMkLst>
            <pc:docMk/>
            <pc:sldMk cId="17712731" sldId="403"/>
            <ac:picMk id="8" creationId="{8C072DBA-6FE5-4DA0-9F00-D55BAFF48883}"/>
          </ac:picMkLst>
        </pc:picChg>
        <pc:picChg chg="add mod">
          <ac:chgData name="Amy Zhang" userId="b8d76e21-bd74-494e-a137-c2a05d867f38" providerId="ADAL" clId="{85148370-D231-4BAC-AD0E-1F1519B82E57}" dt="2022-04-20T19:43:34.247" v="3045" actId="1076"/>
          <ac:picMkLst>
            <pc:docMk/>
            <pc:sldMk cId="17712731" sldId="403"/>
            <ac:picMk id="9" creationId="{CA5E9636-394B-4609-B918-CE7A8B503053}"/>
          </ac:picMkLst>
        </pc:picChg>
        <pc:picChg chg="add mod">
          <ac:chgData name="Amy Zhang" userId="b8d76e21-bd74-494e-a137-c2a05d867f38" providerId="ADAL" clId="{85148370-D231-4BAC-AD0E-1F1519B82E57}" dt="2022-04-20T19:47:05.881" v="3145" actId="1076"/>
          <ac:picMkLst>
            <pc:docMk/>
            <pc:sldMk cId="17712731" sldId="403"/>
            <ac:picMk id="10" creationId="{3ABB3049-06C8-474C-B239-E88D4124AAAC}"/>
          </ac:picMkLst>
        </pc:picChg>
      </pc:sldChg>
      <pc:sldChg chg="modSp mod">
        <pc:chgData name="Amy Zhang" userId="b8d76e21-bd74-494e-a137-c2a05d867f38" providerId="ADAL" clId="{85148370-D231-4BAC-AD0E-1F1519B82E57}" dt="2022-04-20T20:25:43.397" v="4733" actId="27636"/>
        <pc:sldMkLst>
          <pc:docMk/>
          <pc:sldMk cId="4107282031" sldId="404"/>
        </pc:sldMkLst>
        <pc:spChg chg="mod">
          <ac:chgData name="Amy Zhang" userId="b8d76e21-bd74-494e-a137-c2a05d867f38" providerId="ADAL" clId="{85148370-D231-4BAC-AD0E-1F1519B82E57}" dt="2022-04-20T20:25:43.397" v="4733" actId="27636"/>
          <ac:spMkLst>
            <pc:docMk/>
            <pc:sldMk cId="4107282031" sldId="404"/>
            <ac:spMk id="3" creationId="{997210F5-044D-4D5C-946F-4E58159FD80A}"/>
          </ac:spMkLst>
        </pc:spChg>
        <pc:spChg chg="mod">
          <ac:chgData name="Amy Zhang" userId="b8d76e21-bd74-494e-a137-c2a05d867f38" providerId="ADAL" clId="{85148370-D231-4BAC-AD0E-1F1519B82E57}" dt="2022-04-20T20:25:43.225" v="4732"/>
          <ac:spMkLst>
            <pc:docMk/>
            <pc:sldMk cId="4107282031" sldId="404"/>
            <ac:spMk id="5" creationId="{C8F75472-51C2-40A8-B95D-8CC25F2D94A1}"/>
          </ac:spMkLst>
        </pc:spChg>
      </pc:sldChg>
      <pc:sldChg chg="addSp delSp modSp new mod modNotesTx">
        <pc:chgData name="Amy Zhang" userId="b8d76e21-bd74-494e-a137-c2a05d867f38" providerId="ADAL" clId="{85148370-D231-4BAC-AD0E-1F1519B82E57}" dt="2022-04-21T00:18:02.579" v="22792" actId="20577"/>
        <pc:sldMkLst>
          <pc:docMk/>
          <pc:sldMk cId="2389404589" sldId="405"/>
        </pc:sldMkLst>
        <pc:spChg chg="mod">
          <ac:chgData name="Amy Zhang" userId="b8d76e21-bd74-494e-a137-c2a05d867f38" providerId="ADAL" clId="{85148370-D231-4BAC-AD0E-1F1519B82E57}" dt="2022-04-20T20:25:43.225" v="4732"/>
          <ac:spMkLst>
            <pc:docMk/>
            <pc:sldMk cId="2389404589" sldId="405"/>
            <ac:spMk id="2" creationId="{76A0DEAF-E68D-4486-8461-C43772E6250E}"/>
          </ac:spMkLst>
        </pc:spChg>
        <pc:spChg chg="del">
          <ac:chgData name="Amy Zhang" userId="b8d76e21-bd74-494e-a137-c2a05d867f38" providerId="ADAL" clId="{85148370-D231-4BAC-AD0E-1F1519B82E57}" dt="2022-04-20T20:00:02.006" v="3573" actId="478"/>
          <ac:spMkLst>
            <pc:docMk/>
            <pc:sldMk cId="2389404589" sldId="405"/>
            <ac:spMk id="3" creationId="{63CA598F-147F-455E-99E1-0F955BA9B60A}"/>
          </ac:spMkLst>
        </pc:spChg>
        <pc:spChg chg="del">
          <ac:chgData name="Amy Zhang" userId="b8d76e21-bd74-494e-a137-c2a05d867f38" providerId="ADAL" clId="{85148370-D231-4BAC-AD0E-1F1519B82E57}" dt="2022-04-20T20:00:04.477" v="3574" actId="478"/>
          <ac:spMkLst>
            <pc:docMk/>
            <pc:sldMk cId="2389404589" sldId="405"/>
            <ac:spMk id="4" creationId="{9ED7F74A-851F-4BA7-8CAE-F481C02BC8E1}"/>
          </ac:spMkLst>
        </pc:spChg>
        <pc:spChg chg="mod">
          <ac:chgData name="Amy Zhang" userId="b8d76e21-bd74-494e-a137-c2a05d867f38" providerId="ADAL" clId="{85148370-D231-4BAC-AD0E-1F1519B82E57}" dt="2022-04-20T20:25:43.225" v="4732"/>
          <ac:spMkLst>
            <pc:docMk/>
            <pc:sldMk cId="2389404589" sldId="405"/>
            <ac:spMk id="5" creationId="{27634167-26D5-4D12-B6EC-505095570A3E}"/>
          </ac:spMkLst>
        </pc:spChg>
        <pc:spChg chg="add mod">
          <ac:chgData name="Amy Zhang" userId="b8d76e21-bd74-494e-a137-c2a05d867f38" providerId="ADAL" clId="{85148370-D231-4BAC-AD0E-1F1519B82E57}" dt="2022-04-20T20:13:33.845" v="4426" actId="404"/>
          <ac:spMkLst>
            <pc:docMk/>
            <pc:sldMk cId="2389404589" sldId="405"/>
            <ac:spMk id="10" creationId="{3AD04F8C-96B5-4178-8B2F-38C0F6E20EE7}"/>
          </ac:spMkLst>
        </pc:spChg>
        <pc:spChg chg="add mod">
          <ac:chgData name="Amy Zhang" userId="b8d76e21-bd74-494e-a137-c2a05d867f38" providerId="ADAL" clId="{85148370-D231-4BAC-AD0E-1F1519B82E57}" dt="2022-04-20T20:14:33.532" v="4440" actId="1076"/>
          <ac:spMkLst>
            <pc:docMk/>
            <pc:sldMk cId="2389404589" sldId="405"/>
            <ac:spMk id="11" creationId="{E44E5826-10B4-4014-A2C2-0601BB1EA251}"/>
          </ac:spMkLst>
        </pc:spChg>
        <pc:spChg chg="add mod">
          <ac:chgData name="Amy Zhang" userId="b8d76e21-bd74-494e-a137-c2a05d867f38" providerId="ADAL" clId="{85148370-D231-4BAC-AD0E-1F1519B82E57}" dt="2022-04-20T20:25:43.561" v="4738" actId="27636"/>
          <ac:spMkLst>
            <pc:docMk/>
            <pc:sldMk cId="2389404589" sldId="405"/>
            <ac:spMk id="12" creationId="{7D84C952-4DD4-442B-AE0B-1AF63BBCE4E0}"/>
          </ac:spMkLst>
        </pc:spChg>
        <pc:picChg chg="add mod">
          <ac:chgData name="Amy Zhang" userId="b8d76e21-bd74-494e-a137-c2a05d867f38" providerId="ADAL" clId="{85148370-D231-4BAC-AD0E-1F1519B82E57}" dt="2022-04-20T20:01:39.906" v="3576" actId="1076"/>
          <ac:picMkLst>
            <pc:docMk/>
            <pc:sldMk cId="2389404589" sldId="405"/>
            <ac:picMk id="6" creationId="{F3CAF16F-027C-4953-9289-113892582E48}"/>
          </ac:picMkLst>
        </pc:picChg>
        <pc:picChg chg="add mod">
          <ac:chgData name="Amy Zhang" userId="b8d76e21-bd74-494e-a137-c2a05d867f38" providerId="ADAL" clId="{85148370-D231-4BAC-AD0E-1F1519B82E57}" dt="2022-04-20T20:01:39.906" v="3576" actId="1076"/>
          <ac:picMkLst>
            <pc:docMk/>
            <pc:sldMk cId="2389404589" sldId="405"/>
            <ac:picMk id="7" creationId="{DD29276A-EA35-4E8F-9F30-76C0A9C41D6F}"/>
          </ac:picMkLst>
        </pc:picChg>
        <pc:picChg chg="add mod">
          <ac:chgData name="Amy Zhang" userId="b8d76e21-bd74-494e-a137-c2a05d867f38" providerId="ADAL" clId="{85148370-D231-4BAC-AD0E-1F1519B82E57}" dt="2022-04-20T20:01:39.906" v="3576" actId="1076"/>
          <ac:picMkLst>
            <pc:docMk/>
            <pc:sldMk cId="2389404589" sldId="405"/>
            <ac:picMk id="8" creationId="{5DEC08DF-41C4-4FD1-8529-BB3FDDBA983A}"/>
          </ac:picMkLst>
        </pc:picChg>
        <pc:picChg chg="add mod">
          <ac:chgData name="Amy Zhang" userId="b8d76e21-bd74-494e-a137-c2a05d867f38" providerId="ADAL" clId="{85148370-D231-4BAC-AD0E-1F1519B82E57}" dt="2022-04-20T20:01:39.906" v="3576" actId="1076"/>
          <ac:picMkLst>
            <pc:docMk/>
            <pc:sldMk cId="2389404589" sldId="405"/>
            <ac:picMk id="9" creationId="{0A279DC9-5121-47FD-9735-013DBD044FD2}"/>
          </ac:picMkLst>
        </pc:picChg>
      </pc:sldChg>
      <pc:sldChg chg="addSp delSp modSp new mod modAnim modNotesTx">
        <pc:chgData name="Amy Zhang" userId="b8d76e21-bd74-494e-a137-c2a05d867f38" providerId="ADAL" clId="{85148370-D231-4BAC-AD0E-1F1519B82E57}" dt="2022-04-21T00:22:59.164" v="23803" actId="20577"/>
        <pc:sldMkLst>
          <pc:docMk/>
          <pc:sldMk cId="1961357644" sldId="406"/>
        </pc:sldMkLst>
        <pc:spChg chg="mod">
          <ac:chgData name="Amy Zhang" userId="b8d76e21-bd74-494e-a137-c2a05d867f38" providerId="ADAL" clId="{85148370-D231-4BAC-AD0E-1F1519B82E57}" dt="2022-04-20T20:25:43.225" v="4732"/>
          <ac:spMkLst>
            <pc:docMk/>
            <pc:sldMk cId="1961357644" sldId="406"/>
            <ac:spMk id="2" creationId="{52296912-D872-4B4A-9EB6-83E661650CAA}"/>
          </ac:spMkLst>
        </pc:spChg>
        <pc:spChg chg="del">
          <ac:chgData name="Amy Zhang" userId="b8d76e21-bd74-494e-a137-c2a05d867f38" providerId="ADAL" clId="{85148370-D231-4BAC-AD0E-1F1519B82E57}" dt="2022-04-20T20:07:13.772" v="3992" actId="478"/>
          <ac:spMkLst>
            <pc:docMk/>
            <pc:sldMk cId="1961357644" sldId="406"/>
            <ac:spMk id="3" creationId="{35C449C5-DA32-4A69-901E-2CDC929F3D75}"/>
          </ac:spMkLst>
        </pc:spChg>
        <pc:spChg chg="del mod">
          <ac:chgData name="Amy Zhang" userId="b8d76e21-bd74-494e-a137-c2a05d867f38" providerId="ADAL" clId="{85148370-D231-4BAC-AD0E-1F1519B82E57}" dt="2022-04-20T20:08:12.853" v="4003" actId="478"/>
          <ac:spMkLst>
            <pc:docMk/>
            <pc:sldMk cId="1961357644" sldId="406"/>
            <ac:spMk id="4" creationId="{5793C059-DDDC-4A5A-A9D0-A314F7CE7664}"/>
          </ac:spMkLst>
        </pc:spChg>
        <pc:spChg chg="mod">
          <ac:chgData name="Amy Zhang" userId="b8d76e21-bd74-494e-a137-c2a05d867f38" providerId="ADAL" clId="{85148370-D231-4BAC-AD0E-1F1519B82E57}" dt="2022-04-20T20:25:43.225" v="4732"/>
          <ac:spMkLst>
            <pc:docMk/>
            <pc:sldMk cId="1961357644" sldId="406"/>
            <ac:spMk id="5" creationId="{24C5D297-5AD8-4EC8-8F2C-92CF5BD0CE92}"/>
          </ac:spMkLst>
        </pc:spChg>
        <pc:spChg chg="add mod">
          <ac:chgData name="Amy Zhang" userId="b8d76e21-bd74-494e-a137-c2a05d867f38" providerId="ADAL" clId="{85148370-D231-4BAC-AD0E-1F1519B82E57}" dt="2022-04-20T20:25:43.575" v="4739" actId="27636"/>
          <ac:spMkLst>
            <pc:docMk/>
            <pc:sldMk cId="1961357644" sldId="406"/>
            <ac:spMk id="9" creationId="{10701266-FD8C-4CD2-9F9B-0923CC1AE587}"/>
          </ac:spMkLst>
        </pc:spChg>
        <pc:spChg chg="add mod">
          <ac:chgData name="Amy Zhang" userId="b8d76e21-bd74-494e-a137-c2a05d867f38" providerId="ADAL" clId="{85148370-D231-4BAC-AD0E-1F1519B82E57}" dt="2022-04-20T20:25:41.011" v="4730" actId="27636"/>
          <ac:spMkLst>
            <pc:docMk/>
            <pc:sldMk cId="1961357644" sldId="406"/>
            <ac:spMk id="10" creationId="{AB9D402B-6443-4134-9F84-E31A0C3B515E}"/>
          </ac:spMkLst>
        </pc:spChg>
        <pc:spChg chg="add mod">
          <ac:chgData name="Amy Zhang" userId="b8d76e21-bd74-494e-a137-c2a05d867f38" providerId="ADAL" clId="{85148370-D231-4BAC-AD0E-1F1519B82E57}" dt="2022-04-21T00:22:53.905" v="23802" actId="207"/>
          <ac:spMkLst>
            <pc:docMk/>
            <pc:sldMk cId="1961357644" sldId="406"/>
            <ac:spMk id="11" creationId="{744E034F-0E6A-4F08-AB56-2094E669A86D}"/>
          </ac:spMkLst>
        </pc:spChg>
        <pc:picChg chg="add mod">
          <ac:chgData name="Amy Zhang" userId="b8d76e21-bd74-494e-a137-c2a05d867f38" providerId="ADAL" clId="{85148370-D231-4BAC-AD0E-1F1519B82E57}" dt="2022-04-20T20:07:27.471" v="3995" actId="1076"/>
          <ac:picMkLst>
            <pc:docMk/>
            <pc:sldMk cId="1961357644" sldId="406"/>
            <ac:picMk id="6" creationId="{9671891F-58F3-45CD-876E-D8E433F54739}"/>
          </ac:picMkLst>
        </pc:picChg>
        <pc:picChg chg="add mod">
          <ac:chgData name="Amy Zhang" userId="b8d76e21-bd74-494e-a137-c2a05d867f38" providerId="ADAL" clId="{85148370-D231-4BAC-AD0E-1F1519B82E57}" dt="2022-04-20T20:07:27.471" v="3995" actId="1076"/>
          <ac:picMkLst>
            <pc:docMk/>
            <pc:sldMk cId="1961357644" sldId="406"/>
            <ac:picMk id="7" creationId="{C6783231-7DDA-4AC8-B7D7-5185B43625E1}"/>
          </ac:picMkLst>
        </pc:picChg>
        <pc:picChg chg="add mod">
          <ac:chgData name="Amy Zhang" userId="b8d76e21-bd74-494e-a137-c2a05d867f38" providerId="ADAL" clId="{85148370-D231-4BAC-AD0E-1F1519B82E57}" dt="2022-04-20T20:07:27.471" v="3995" actId="1076"/>
          <ac:picMkLst>
            <pc:docMk/>
            <pc:sldMk cId="1961357644" sldId="406"/>
            <ac:picMk id="8" creationId="{37444BB2-BC9B-4DC8-874B-1284D931B440}"/>
          </ac:picMkLst>
        </pc:picChg>
      </pc:sldChg>
      <pc:sldChg chg="addSp delSp modSp new mod modNotesTx">
        <pc:chgData name="Amy Zhang" userId="b8d76e21-bd74-494e-a137-c2a05d867f38" providerId="ADAL" clId="{85148370-D231-4BAC-AD0E-1F1519B82E57}" dt="2022-04-21T00:30:38.848" v="25622" actId="20577"/>
        <pc:sldMkLst>
          <pc:docMk/>
          <pc:sldMk cId="765634781" sldId="407"/>
        </pc:sldMkLst>
        <pc:spChg chg="mod">
          <ac:chgData name="Amy Zhang" userId="b8d76e21-bd74-494e-a137-c2a05d867f38" providerId="ADAL" clId="{85148370-D231-4BAC-AD0E-1F1519B82E57}" dt="2022-04-20T20:25:43.225" v="4732"/>
          <ac:spMkLst>
            <pc:docMk/>
            <pc:sldMk cId="765634781" sldId="407"/>
            <ac:spMk id="2" creationId="{7A2AE0CB-83DE-45D8-A85C-40C1CB89F2A1}"/>
          </ac:spMkLst>
        </pc:spChg>
        <pc:spChg chg="del">
          <ac:chgData name="Amy Zhang" userId="b8d76e21-bd74-494e-a137-c2a05d867f38" providerId="ADAL" clId="{85148370-D231-4BAC-AD0E-1F1519B82E57}" dt="2022-04-20T20:22:27.221" v="4666" actId="478"/>
          <ac:spMkLst>
            <pc:docMk/>
            <pc:sldMk cId="765634781" sldId="407"/>
            <ac:spMk id="3" creationId="{85471866-DB46-43E1-BD6C-71B8769C6F81}"/>
          </ac:spMkLst>
        </pc:spChg>
        <pc:spChg chg="del">
          <ac:chgData name="Amy Zhang" userId="b8d76e21-bd74-494e-a137-c2a05d867f38" providerId="ADAL" clId="{85148370-D231-4BAC-AD0E-1F1519B82E57}" dt="2022-04-20T20:22:39.280" v="4668" actId="478"/>
          <ac:spMkLst>
            <pc:docMk/>
            <pc:sldMk cId="765634781" sldId="407"/>
            <ac:spMk id="4" creationId="{44C79FB7-36AF-40F1-8304-959FE0A9B11B}"/>
          </ac:spMkLst>
        </pc:spChg>
        <pc:spChg chg="del">
          <ac:chgData name="Amy Zhang" userId="b8d76e21-bd74-494e-a137-c2a05d867f38" providerId="ADAL" clId="{85148370-D231-4BAC-AD0E-1F1519B82E57}" dt="2022-04-20T20:22:41.640" v="4669" actId="478"/>
          <ac:spMkLst>
            <pc:docMk/>
            <pc:sldMk cId="765634781" sldId="407"/>
            <ac:spMk id="5" creationId="{2CCB6592-F2EA-4F10-88F1-6EF36A228137}"/>
          </ac:spMkLst>
        </pc:spChg>
        <pc:spChg chg="add mod">
          <ac:chgData name="Amy Zhang" userId="b8d76e21-bd74-494e-a137-c2a05d867f38" providerId="ADAL" clId="{85148370-D231-4BAC-AD0E-1F1519B82E57}" dt="2022-04-21T00:28:59.410" v="25196" actId="20577"/>
          <ac:spMkLst>
            <pc:docMk/>
            <pc:sldMk cId="765634781" sldId="407"/>
            <ac:spMk id="7" creationId="{BD3E5654-7AA7-4D97-9382-2D17C2DF9CFC}"/>
          </ac:spMkLst>
        </pc:spChg>
        <pc:graphicFrameChg chg="add mod">
          <ac:chgData name="Amy Zhang" userId="b8d76e21-bd74-494e-a137-c2a05d867f38" providerId="ADAL" clId="{85148370-D231-4BAC-AD0E-1F1519B82E57}" dt="2022-04-21T00:27:30.050" v="24886" actId="20577"/>
          <ac:graphicFrameMkLst>
            <pc:docMk/>
            <pc:sldMk cId="765634781" sldId="407"/>
            <ac:graphicFrameMk id="6" creationId="{5CF55368-DD39-4B1D-979A-566D73E2F42A}"/>
          </ac:graphicFrameMkLst>
        </pc:graphicFrameChg>
      </pc:sldChg>
      <pc:sldChg chg="addSp delSp modSp new mod modNotesTx">
        <pc:chgData name="Amy Zhang" userId="b8d76e21-bd74-494e-a137-c2a05d867f38" providerId="ADAL" clId="{85148370-D231-4BAC-AD0E-1F1519B82E57}" dt="2022-04-21T00:26:14.790" v="24568" actId="20577"/>
        <pc:sldMkLst>
          <pc:docMk/>
          <pc:sldMk cId="1714229249" sldId="408"/>
        </pc:sldMkLst>
        <pc:spChg chg="mod">
          <ac:chgData name="Amy Zhang" userId="b8d76e21-bd74-494e-a137-c2a05d867f38" providerId="ADAL" clId="{85148370-D231-4BAC-AD0E-1F1519B82E57}" dt="2022-04-20T20:25:43.225" v="4732"/>
          <ac:spMkLst>
            <pc:docMk/>
            <pc:sldMk cId="1714229249" sldId="408"/>
            <ac:spMk id="2" creationId="{F32D4EF7-DFA1-4FFB-B37C-D4C4CBB0FA1C}"/>
          </ac:spMkLst>
        </pc:spChg>
        <pc:spChg chg="del">
          <ac:chgData name="Amy Zhang" userId="b8d76e21-bd74-494e-a137-c2a05d867f38" providerId="ADAL" clId="{85148370-D231-4BAC-AD0E-1F1519B82E57}" dt="2022-04-20T20:17:03.595" v="4606" actId="478"/>
          <ac:spMkLst>
            <pc:docMk/>
            <pc:sldMk cId="1714229249" sldId="408"/>
            <ac:spMk id="3" creationId="{C1EB23E6-87A5-4CA3-B558-F92C878004CD}"/>
          </ac:spMkLst>
        </pc:spChg>
        <pc:spChg chg="mod">
          <ac:chgData name="Amy Zhang" userId="b8d76e21-bd74-494e-a137-c2a05d867f38" providerId="ADAL" clId="{85148370-D231-4BAC-AD0E-1F1519B82E57}" dt="2022-04-20T20:25:43.225" v="4732"/>
          <ac:spMkLst>
            <pc:docMk/>
            <pc:sldMk cId="1714229249" sldId="408"/>
            <ac:spMk id="4" creationId="{F88AB6DC-81D1-4496-BD11-DDCF243B8632}"/>
          </ac:spMkLst>
        </pc:spChg>
        <pc:spChg chg="mod">
          <ac:chgData name="Amy Zhang" userId="b8d76e21-bd74-494e-a137-c2a05d867f38" providerId="ADAL" clId="{85148370-D231-4BAC-AD0E-1F1519B82E57}" dt="2022-04-20T20:25:43.225" v="4732"/>
          <ac:spMkLst>
            <pc:docMk/>
            <pc:sldMk cId="1714229249" sldId="408"/>
            <ac:spMk id="5" creationId="{F665B31B-4AE6-40DE-A322-CBBF81DD8408}"/>
          </ac:spMkLst>
        </pc:spChg>
        <pc:spChg chg="add mod">
          <ac:chgData name="Amy Zhang" userId="b8d76e21-bd74-494e-a137-c2a05d867f38" providerId="ADAL" clId="{85148370-D231-4BAC-AD0E-1F1519B82E57}" dt="2022-04-20T20:18:34.362" v="4618" actId="1076"/>
          <ac:spMkLst>
            <pc:docMk/>
            <pc:sldMk cId="1714229249" sldId="408"/>
            <ac:spMk id="6" creationId="{CBDBD861-E09D-480E-902D-955B2944C613}"/>
          </ac:spMkLst>
        </pc:spChg>
        <pc:spChg chg="add mod">
          <ac:chgData name="Amy Zhang" userId="b8d76e21-bd74-494e-a137-c2a05d867f38" providerId="ADAL" clId="{85148370-D231-4BAC-AD0E-1F1519B82E57}" dt="2022-04-20T20:21:31.143" v="4647" actId="1076"/>
          <ac:spMkLst>
            <pc:docMk/>
            <pc:sldMk cId="1714229249" sldId="408"/>
            <ac:spMk id="7" creationId="{1868F200-C99A-4797-ACF5-C4D187B5B025}"/>
          </ac:spMkLst>
        </pc:spChg>
        <pc:spChg chg="add mod">
          <ac:chgData name="Amy Zhang" userId="b8d76e21-bd74-494e-a137-c2a05d867f38" providerId="ADAL" clId="{85148370-D231-4BAC-AD0E-1F1519B82E57}" dt="2022-04-20T20:21:46.826" v="4648" actId="1076"/>
          <ac:spMkLst>
            <pc:docMk/>
            <pc:sldMk cId="1714229249" sldId="408"/>
            <ac:spMk id="8" creationId="{744DD2BF-5290-455E-B95C-E73E88363355}"/>
          </ac:spMkLst>
        </pc:spChg>
        <pc:spChg chg="add mod ord">
          <ac:chgData name="Amy Zhang" userId="b8d76e21-bd74-494e-a137-c2a05d867f38" providerId="ADAL" clId="{85148370-D231-4BAC-AD0E-1F1519B82E57}" dt="2022-04-20T20:21:19.217" v="4645" actId="167"/>
          <ac:spMkLst>
            <pc:docMk/>
            <pc:sldMk cId="1714229249" sldId="408"/>
            <ac:spMk id="10" creationId="{FB1AAC9B-6AFA-4B61-BA0A-C4BF9E5E975D}"/>
          </ac:spMkLst>
        </pc:spChg>
        <pc:graphicFrameChg chg="add mod modGraphic">
          <ac:chgData name="Amy Zhang" userId="b8d76e21-bd74-494e-a137-c2a05d867f38" providerId="ADAL" clId="{85148370-D231-4BAC-AD0E-1F1519B82E57}" dt="2022-04-20T20:21:09.142" v="4644" actId="2711"/>
          <ac:graphicFrameMkLst>
            <pc:docMk/>
            <pc:sldMk cId="1714229249" sldId="408"/>
            <ac:graphicFrameMk id="9" creationId="{729D72B0-5D86-4BC7-9B6E-4050C51E6948}"/>
          </ac:graphicFrameMkLst>
        </pc:graphicFrameChg>
      </pc:sldChg>
      <pc:sldChg chg="modSp mod ord">
        <pc:chgData name="Amy Zhang" userId="b8d76e21-bd74-494e-a137-c2a05d867f38" providerId="ADAL" clId="{85148370-D231-4BAC-AD0E-1F1519B82E57}" dt="2022-04-21T04:24:01.516" v="44313" actId="113"/>
        <pc:sldMkLst>
          <pc:docMk/>
          <pc:sldMk cId="3174674154" sldId="409"/>
        </pc:sldMkLst>
        <pc:spChg chg="mod">
          <ac:chgData name="Amy Zhang" userId="b8d76e21-bd74-494e-a137-c2a05d867f38" providerId="ADAL" clId="{85148370-D231-4BAC-AD0E-1F1519B82E57}" dt="2022-04-20T20:25:43.225" v="4732"/>
          <ac:spMkLst>
            <pc:docMk/>
            <pc:sldMk cId="3174674154" sldId="409"/>
            <ac:spMk id="5" creationId="{C8F75472-51C2-40A8-B95D-8CC25F2D94A1}"/>
          </ac:spMkLst>
        </pc:spChg>
        <pc:graphicFrameChg chg="modGraphic">
          <ac:chgData name="Amy Zhang" userId="b8d76e21-bd74-494e-a137-c2a05d867f38" providerId="ADAL" clId="{85148370-D231-4BAC-AD0E-1F1519B82E57}" dt="2022-04-21T04:24:01.516" v="44313" actId="113"/>
          <ac:graphicFrameMkLst>
            <pc:docMk/>
            <pc:sldMk cId="3174674154" sldId="409"/>
            <ac:graphicFrameMk id="7" creationId="{421678CC-A428-429D-AAF9-D4E3A56E830A}"/>
          </ac:graphicFrameMkLst>
        </pc:graphicFrameChg>
      </pc:sldChg>
      <pc:sldChg chg="addSp delSp modSp new mod setBg modClrScheme chgLayout modNotesTx">
        <pc:chgData name="Amy Zhang" userId="b8d76e21-bd74-494e-a137-c2a05d867f38" providerId="ADAL" clId="{85148370-D231-4BAC-AD0E-1F1519B82E57}" dt="2022-04-21T02:05:11.710" v="35512" actId="2711"/>
        <pc:sldMkLst>
          <pc:docMk/>
          <pc:sldMk cId="1641842672" sldId="411"/>
        </pc:sldMkLst>
        <pc:spChg chg="mod">
          <ac:chgData name="Amy Zhang" userId="b8d76e21-bd74-494e-a137-c2a05d867f38" providerId="ADAL" clId="{85148370-D231-4BAC-AD0E-1F1519B82E57}" dt="2022-04-20T20:36:33.029" v="4909" actId="26606"/>
          <ac:spMkLst>
            <pc:docMk/>
            <pc:sldMk cId="1641842672" sldId="411"/>
            <ac:spMk id="2" creationId="{AE933F8A-CFC5-4339-BA5B-487DA7E8C689}"/>
          </ac:spMkLst>
        </pc:spChg>
        <pc:spChg chg="del mod">
          <ac:chgData name="Amy Zhang" userId="b8d76e21-bd74-494e-a137-c2a05d867f38" providerId="ADAL" clId="{85148370-D231-4BAC-AD0E-1F1519B82E57}" dt="2022-04-20T20:23:55.595" v="4698" actId="478"/>
          <ac:spMkLst>
            <pc:docMk/>
            <pc:sldMk cId="1641842672" sldId="411"/>
            <ac:spMk id="3" creationId="{70D33F44-2E22-41A1-AF3E-720794E1FFDB}"/>
          </ac:spMkLst>
        </pc:spChg>
        <pc:spChg chg="del mod">
          <ac:chgData name="Amy Zhang" userId="b8d76e21-bd74-494e-a137-c2a05d867f38" providerId="ADAL" clId="{85148370-D231-4BAC-AD0E-1F1519B82E57}" dt="2022-04-20T20:36:56.924" v="4912" actId="478"/>
          <ac:spMkLst>
            <pc:docMk/>
            <pc:sldMk cId="1641842672" sldId="411"/>
            <ac:spMk id="4" creationId="{3A7C66D2-0C89-4845-97D3-25E8CB4FA3C9}"/>
          </ac:spMkLst>
        </pc:spChg>
        <pc:spChg chg="mod">
          <ac:chgData name="Amy Zhang" userId="b8d76e21-bd74-494e-a137-c2a05d867f38" providerId="ADAL" clId="{85148370-D231-4BAC-AD0E-1F1519B82E57}" dt="2022-04-20T20:36:33.029" v="4909" actId="26606"/>
          <ac:spMkLst>
            <pc:docMk/>
            <pc:sldMk cId="1641842672" sldId="411"/>
            <ac:spMk id="5" creationId="{499DE1EE-A4A5-4141-8E81-55CB611BA553}"/>
          </ac:spMkLst>
        </pc:spChg>
        <pc:spChg chg="add mod">
          <ac:chgData name="Amy Zhang" userId="b8d76e21-bd74-494e-a137-c2a05d867f38" providerId="ADAL" clId="{85148370-D231-4BAC-AD0E-1F1519B82E57}" dt="2022-04-20T20:52:06.729" v="5858" actId="20577"/>
          <ac:spMkLst>
            <pc:docMk/>
            <pc:sldMk cId="1641842672" sldId="411"/>
            <ac:spMk id="12" creationId="{C0342013-4E47-505D-5BE6-E86CAD02F207}"/>
          </ac:spMkLst>
        </pc:spChg>
        <pc:spChg chg="add del mod">
          <ac:chgData name="Amy Zhang" userId="b8d76e21-bd74-494e-a137-c2a05d867f38" providerId="ADAL" clId="{85148370-D231-4BAC-AD0E-1F1519B82E57}" dt="2022-04-20T20:52:16.854" v="5859" actId="478"/>
          <ac:spMkLst>
            <pc:docMk/>
            <pc:sldMk cId="1641842672" sldId="411"/>
            <ac:spMk id="14" creationId="{AF0A07BF-0A8B-0B14-7263-5B1D0E20FA8A}"/>
          </ac:spMkLst>
        </pc:spChg>
        <pc:spChg chg="add mod">
          <ac:chgData name="Amy Zhang" userId="b8d76e21-bd74-494e-a137-c2a05d867f38" providerId="ADAL" clId="{85148370-D231-4BAC-AD0E-1F1519B82E57}" dt="2022-04-21T02:05:11.710" v="35512" actId="2711"/>
          <ac:spMkLst>
            <pc:docMk/>
            <pc:sldMk cId="1641842672" sldId="411"/>
            <ac:spMk id="17" creationId="{B27999AC-34D8-4CEF-8063-0DA12D985735}"/>
          </ac:spMkLst>
        </pc:spChg>
        <pc:spChg chg="add mod">
          <ac:chgData name="Amy Zhang" userId="b8d76e21-bd74-494e-a137-c2a05d867f38" providerId="ADAL" clId="{85148370-D231-4BAC-AD0E-1F1519B82E57}" dt="2022-04-21T02:05:06.046" v="35511" actId="2711"/>
          <ac:spMkLst>
            <pc:docMk/>
            <pc:sldMk cId="1641842672" sldId="411"/>
            <ac:spMk id="19" creationId="{41F58490-ED81-4C32-91EB-E09FB55F6016}"/>
          </ac:spMkLst>
        </pc:spChg>
        <pc:picChg chg="add mod ord">
          <ac:chgData name="Amy Zhang" userId="b8d76e21-bd74-494e-a137-c2a05d867f38" providerId="ADAL" clId="{85148370-D231-4BAC-AD0E-1F1519B82E57}" dt="2022-04-20T20:53:29.891" v="5869" actId="1076"/>
          <ac:picMkLst>
            <pc:docMk/>
            <pc:sldMk cId="1641842672" sldId="411"/>
            <ac:picMk id="7" creationId="{01A2DEA9-2991-4BC4-BEE2-5435FAAFBD3F}"/>
          </ac:picMkLst>
        </pc:picChg>
        <pc:picChg chg="add mod">
          <ac:chgData name="Amy Zhang" userId="b8d76e21-bd74-494e-a137-c2a05d867f38" providerId="ADAL" clId="{85148370-D231-4BAC-AD0E-1F1519B82E57}" dt="2022-04-20T20:53:21.890" v="5868" actId="1076"/>
          <ac:picMkLst>
            <pc:docMk/>
            <pc:sldMk cId="1641842672" sldId="411"/>
            <ac:picMk id="2050" creationId="{33C51F9C-28A7-4E57-B477-8FCC1568F7B6}"/>
          </ac:picMkLst>
        </pc:picChg>
        <pc:cxnChg chg="add mod">
          <ac:chgData name="Amy Zhang" userId="b8d76e21-bd74-494e-a137-c2a05d867f38" providerId="ADAL" clId="{85148370-D231-4BAC-AD0E-1F1519B82E57}" dt="2022-04-20T20:54:48.506" v="5877" actId="13822"/>
          <ac:cxnSpMkLst>
            <pc:docMk/>
            <pc:sldMk cId="1641842672" sldId="411"/>
            <ac:cxnSpMk id="9" creationId="{5E27A332-F28A-4600-AE38-943F0D0A318B}"/>
          </ac:cxnSpMkLst>
        </pc:cxnChg>
        <pc:cxnChg chg="add mod">
          <ac:chgData name="Amy Zhang" userId="b8d76e21-bd74-494e-a137-c2a05d867f38" providerId="ADAL" clId="{85148370-D231-4BAC-AD0E-1F1519B82E57}" dt="2022-04-20T20:55:55.866" v="5911" actId="1076"/>
          <ac:cxnSpMkLst>
            <pc:docMk/>
            <pc:sldMk cId="1641842672" sldId="411"/>
            <ac:cxnSpMk id="18" creationId="{2E306965-B72A-4C7C-AF8F-A4BB268FA028}"/>
          </ac:cxnSpMkLst>
        </pc:cxnChg>
      </pc:sldChg>
      <pc:sldChg chg="addSp delSp modSp new add del mod ord modClrScheme chgLayout modNotesTx">
        <pc:chgData name="Amy Zhang" userId="b8d76e21-bd74-494e-a137-c2a05d867f38" providerId="ADAL" clId="{85148370-D231-4BAC-AD0E-1F1519B82E57}" dt="2022-04-21T03:33:24.790" v="44228" actId="1076"/>
        <pc:sldMkLst>
          <pc:docMk/>
          <pc:sldMk cId="1449518957" sldId="412"/>
        </pc:sldMkLst>
        <pc:spChg chg="del">
          <ac:chgData name="Amy Zhang" userId="b8d76e21-bd74-494e-a137-c2a05d867f38" providerId="ADAL" clId="{85148370-D231-4BAC-AD0E-1F1519B82E57}" dt="2022-04-20T20:25:18.642" v="4719" actId="478"/>
          <ac:spMkLst>
            <pc:docMk/>
            <pc:sldMk cId="1449518957" sldId="412"/>
            <ac:spMk id="2" creationId="{A6431C1F-8448-4739-BBFB-25680D0C96AB}"/>
          </ac:spMkLst>
        </pc:spChg>
        <pc:spChg chg="del">
          <ac:chgData name="Amy Zhang" userId="b8d76e21-bd74-494e-a137-c2a05d867f38" providerId="ADAL" clId="{85148370-D231-4BAC-AD0E-1F1519B82E57}" dt="2022-04-20T20:25:17.047" v="4718" actId="478"/>
          <ac:spMkLst>
            <pc:docMk/>
            <pc:sldMk cId="1449518957" sldId="412"/>
            <ac:spMk id="3" creationId="{FA54FBFA-7BD6-47F2-AA34-C1BF40DEB607}"/>
          </ac:spMkLst>
        </pc:spChg>
        <pc:spChg chg="del">
          <ac:chgData name="Amy Zhang" userId="b8d76e21-bd74-494e-a137-c2a05d867f38" providerId="ADAL" clId="{85148370-D231-4BAC-AD0E-1F1519B82E57}" dt="2022-04-20T20:25:21.678" v="4720" actId="478"/>
          <ac:spMkLst>
            <pc:docMk/>
            <pc:sldMk cId="1449518957" sldId="412"/>
            <ac:spMk id="4" creationId="{12AEF162-366C-4C0D-8EC6-8776B9F35B5D}"/>
          </ac:spMkLst>
        </pc:spChg>
        <pc:spChg chg="del">
          <ac:chgData name="Amy Zhang" userId="b8d76e21-bd74-494e-a137-c2a05d867f38" providerId="ADAL" clId="{85148370-D231-4BAC-AD0E-1F1519B82E57}" dt="2022-04-20T20:25:23.966" v="4721" actId="478"/>
          <ac:spMkLst>
            <pc:docMk/>
            <pc:sldMk cId="1449518957" sldId="412"/>
            <ac:spMk id="5" creationId="{EF0011B2-DDF8-4AB7-B17E-DA24248719F5}"/>
          </ac:spMkLst>
        </pc:spChg>
        <pc:spChg chg="add del mod">
          <ac:chgData name="Amy Zhang" userId="b8d76e21-bd74-494e-a137-c2a05d867f38" providerId="ADAL" clId="{85148370-D231-4BAC-AD0E-1F1519B82E57}" dt="2022-04-20T20:26:27.337" v="4787" actId="26606"/>
          <ac:spMkLst>
            <pc:docMk/>
            <pc:sldMk cId="1449518957" sldId="412"/>
            <ac:spMk id="6" creationId="{603DFF84-AADC-7B05-11B2-DE2C5812318C}"/>
          </ac:spMkLst>
        </pc:spChg>
        <pc:spChg chg="add mod">
          <ac:chgData name="Amy Zhang" userId="b8d76e21-bd74-494e-a137-c2a05d867f38" providerId="ADAL" clId="{85148370-D231-4BAC-AD0E-1F1519B82E57}" dt="2022-04-21T03:33:24.790" v="44228" actId="1076"/>
          <ac:spMkLst>
            <pc:docMk/>
            <pc:sldMk cId="1449518957" sldId="412"/>
            <ac:spMk id="7" creationId="{9A3594F4-01DC-EAE3-CC43-63D585424E49}"/>
          </ac:spMkLst>
        </pc:spChg>
        <pc:spChg chg="add del mod">
          <ac:chgData name="Amy Zhang" userId="b8d76e21-bd74-494e-a137-c2a05d867f38" providerId="ADAL" clId="{85148370-D231-4BAC-AD0E-1F1519B82E57}" dt="2022-04-20T20:26:27.337" v="4787" actId="26606"/>
          <ac:spMkLst>
            <pc:docMk/>
            <pc:sldMk cId="1449518957" sldId="412"/>
            <ac:spMk id="8" creationId="{C6C11E3C-6BA6-2F25-FFCB-FAD57299201C}"/>
          </ac:spMkLst>
        </pc:spChg>
        <pc:spChg chg="add del mod">
          <ac:chgData name="Amy Zhang" userId="b8d76e21-bd74-494e-a137-c2a05d867f38" providerId="ADAL" clId="{85148370-D231-4BAC-AD0E-1F1519B82E57}" dt="2022-04-20T20:26:55.797" v="4816" actId="478"/>
          <ac:spMkLst>
            <pc:docMk/>
            <pc:sldMk cId="1449518957" sldId="412"/>
            <ac:spMk id="9" creationId="{F7902A06-9439-4A69-51A6-8473BCEC6A4E}"/>
          </ac:spMkLst>
        </pc:spChg>
        <pc:spChg chg="add del mod">
          <ac:chgData name="Amy Zhang" userId="b8d76e21-bd74-494e-a137-c2a05d867f38" providerId="ADAL" clId="{85148370-D231-4BAC-AD0E-1F1519B82E57}" dt="2022-04-20T20:26:27.337" v="4787" actId="26606"/>
          <ac:spMkLst>
            <pc:docMk/>
            <pc:sldMk cId="1449518957" sldId="412"/>
            <ac:spMk id="10" creationId="{2ED9C4F9-3129-DCBF-4105-A69519181D6F}"/>
          </ac:spMkLst>
        </pc:spChg>
        <pc:spChg chg="add del mod">
          <ac:chgData name="Amy Zhang" userId="b8d76e21-bd74-494e-a137-c2a05d867f38" providerId="ADAL" clId="{85148370-D231-4BAC-AD0E-1F1519B82E57}" dt="2022-04-20T20:26:58.270" v="4817" actId="478"/>
          <ac:spMkLst>
            <pc:docMk/>
            <pc:sldMk cId="1449518957" sldId="412"/>
            <ac:spMk id="11" creationId="{4EB81FD8-A6CB-82FA-35B6-EF0AB51CCAED}"/>
          </ac:spMkLst>
        </pc:spChg>
        <pc:spChg chg="add del mod">
          <ac:chgData name="Amy Zhang" userId="b8d76e21-bd74-494e-a137-c2a05d867f38" providerId="ADAL" clId="{85148370-D231-4BAC-AD0E-1F1519B82E57}" dt="2022-04-20T20:26:27.337" v="4787" actId="26606"/>
          <ac:spMkLst>
            <pc:docMk/>
            <pc:sldMk cId="1449518957" sldId="412"/>
            <ac:spMk id="12" creationId="{151923E4-C45D-8DE0-A3FB-78E27AE8DF8B}"/>
          </ac:spMkLst>
        </pc:spChg>
        <pc:spChg chg="add del mod">
          <ac:chgData name="Amy Zhang" userId="b8d76e21-bd74-494e-a137-c2a05d867f38" providerId="ADAL" clId="{85148370-D231-4BAC-AD0E-1F1519B82E57}" dt="2022-04-20T20:27:01.719" v="4818" actId="478"/>
          <ac:spMkLst>
            <pc:docMk/>
            <pc:sldMk cId="1449518957" sldId="412"/>
            <ac:spMk id="13" creationId="{407A0959-00B5-B7D4-96B3-118693CAE67B}"/>
          </ac:spMkLst>
        </pc:spChg>
        <pc:spChg chg="add del mod ord">
          <ac:chgData name="Amy Zhang" userId="b8d76e21-bd74-494e-a137-c2a05d867f38" providerId="ADAL" clId="{85148370-D231-4BAC-AD0E-1F1519B82E57}" dt="2022-04-20T20:31:54.937" v="4894" actId="478"/>
          <ac:spMkLst>
            <pc:docMk/>
            <pc:sldMk cId="1449518957" sldId="412"/>
            <ac:spMk id="14" creationId="{734DB69C-B3CF-44C9-B773-BCF48C8A685F}"/>
          </ac:spMkLst>
        </pc:spChg>
        <pc:spChg chg="add del mod">
          <ac:chgData name="Amy Zhang" userId="b8d76e21-bd74-494e-a137-c2a05d867f38" providerId="ADAL" clId="{85148370-D231-4BAC-AD0E-1F1519B82E57}" dt="2022-04-20T20:29:00.349" v="4839" actId="478"/>
          <ac:spMkLst>
            <pc:docMk/>
            <pc:sldMk cId="1449518957" sldId="412"/>
            <ac:spMk id="15" creationId="{E8E4510A-1821-42C5-AD22-24FD5768392C}"/>
          </ac:spMkLst>
        </pc:spChg>
        <pc:spChg chg="add del">
          <ac:chgData name="Amy Zhang" userId="b8d76e21-bd74-494e-a137-c2a05d867f38" providerId="ADAL" clId="{85148370-D231-4BAC-AD0E-1F1519B82E57}" dt="2022-04-20T20:29:06.315" v="4841" actId="478"/>
          <ac:spMkLst>
            <pc:docMk/>
            <pc:sldMk cId="1449518957" sldId="412"/>
            <ac:spMk id="16" creationId="{F32F3DA9-8449-4A58-BF1C-6A58E5891C26}"/>
          </ac:spMkLst>
        </pc:spChg>
        <pc:spChg chg="add del mod">
          <ac:chgData name="Amy Zhang" userId="b8d76e21-bd74-494e-a137-c2a05d867f38" providerId="ADAL" clId="{85148370-D231-4BAC-AD0E-1F1519B82E57}" dt="2022-04-20T20:29:56.833" v="4852" actId="478"/>
          <ac:spMkLst>
            <pc:docMk/>
            <pc:sldMk cId="1449518957" sldId="412"/>
            <ac:spMk id="18" creationId="{6DBCD93A-3EFE-496E-BB34-2DBECB5A39A2}"/>
          </ac:spMkLst>
        </pc:spChg>
        <pc:picChg chg="add mod ord">
          <ac:chgData name="Amy Zhang" userId="b8d76e21-bd74-494e-a137-c2a05d867f38" providerId="ADAL" clId="{85148370-D231-4BAC-AD0E-1F1519B82E57}" dt="2022-04-20T23:25:35.327" v="14291" actId="29295"/>
          <ac:picMkLst>
            <pc:docMk/>
            <pc:sldMk cId="1449518957" sldId="412"/>
            <ac:picMk id="17" creationId="{D006B93C-8E1C-45BD-9732-CAAEFF76B346}"/>
          </ac:picMkLst>
        </pc:picChg>
      </pc:sldChg>
      <pc:sldChg chg="new del ord">
        <pc:chgData name="Amy Zhang" userId="b8d76e21-bd74-494e-a137-c2a05d867f38" providerId="ADAL" clId="{85148370-D231-4BAC-AD0E-1F1519B82E57}" dt="2022-04-20T20:37:58.072" v="4928" actId="2696"/>
        <pc:sldMkLst>
          <pc:docMk/>
          <pc:sldMk cId="517126976" sldId="413"/>
        </pc:sldMkLst>
      </pc:sldChg>
      <pc:sldChg chg="delSp new del mod">
        <pc:chgData name="Amy Zhang" userId="b8d76e21-bd74-494e-a137-c2a05d867f38" providerId="ADAL" clId="{85148370-D231-4BAC-AD0E-1F1519B82E57}" dt="2022-04-20T20:38:18.276" v="4935" actId="2696"/>
        <pc:sldMkLst>
          <pc:docMk/>
          <pc:sldMk cId="1699150678" sldId="413"/>
        </pc:sldMkLst>
        <pc:spChg chg="del">
          <ac:chgData name="Amy Zhang" userId="b8d76e21-bd74-494e-a137-c2a05d867f38" providerId="ADAL" clId="{85148370-D231-4BAC-AD0E-1F1519B82E57}" dt="2022-04-20T20:38:06.246" v="4930" actId="478"/>
          <ac:spMkLst>
            <pc:docMk/>
            <pc:sldMk cId="1699150678" sldId="413"/>
            <ac:spMk id="2" creationId="{194B2CFE-16C9-470D-AE8B-BE4D74DFCA22}"/>
          </ac:spMkLst>
        </pc:spChg>
        <pc:spChg chg="del">
          <ac:chgData name="Amy Zhang" userId="b8d76e21-bd74-494e-a137-c2a05d867f38" providerId="ADAL" clId="{85148370-D231-4BAC-AD0E-1F1519B82E57}" dt="2022-04-20T20:38:08.351" v="4931" actId="478"/>
          <ac:spMkLst>
            <pc:docMk/>
            <pc:sldMk cId="1699150678" sldId="413"/>
            <ac:spMk id="3" creationId="{73E203EF-5F4C-489D-979E-C5B7B8A85993}"/>
          </ac:spMkLst>
        </pc:spChg>
      </pc:sldChg>
      <pc:sldChg chg="addSp delSp modSp new del mod">
        <pc:chgData name="Amy Zhang" userId="b8d76e21-bd74-494e-a137-c2a05d867f38" providerId="ADAL" clId="{85148370-D231-4BAC-AD0E-1F1519B82E57}" dt="2022-04-20T20:32:38.837" v="4905" actId="2696"/>
        <pc:sldMkLst>
          <pc:docMk/>
          <pc:sldMk cId="3706102928" sldId="413"/>
        </pc:sldMkLst>
        <pc:spChg chg="add del mod">
          <ac:chgData name="Amy Zhang" userId="b8d76e21-bd74-494e-a137-c2a05d867f38" providerId="ADAL" clId="{85148370-D231-4BAC-AD0E-1F1519B82E57}" dt="2022-04-20T20:29:47.208" v="4848" actId="21"/>
          <ac:spMkLst>
            <pc:docMk/>
            <pc:sldMk cId="3706102928" sldId="413"/>
            <ac:spMk id="8" creationId="{185BABD5-4503-495A-B05A-33B3009FA634}"/>
          </ac:spMkLst>
        </pc:spChg>
        <pc:picChg chg="add del mod">
          <ac:chgData name="Amy Zhang" userId="b8d76e21-bd74-494e-a137-c2a05d867f38" providerId="ADAL" clId="{85148370-D231-4BAC-AD0E-1F1519B82E57}" dt="2022-04-20T20:29:47.208" v="4848" actId="21"/>
          <ac:picMkLst>
            <pc:docMk/>
            <pc:sldMk cId="3706102928" sldId="413"/>
            <ac:picMk id="7" creationId="{4050E15D-ACC6-424A-87C4-A201CCA61157}"/>
          </ac:picMkLst>
        </pc:picChg>
      </pc:sldChg>
      <pc:sldChg chg="addSp delSp modSp new mod ord modNotesTx">
        <pc:chgData name="Amy Zhang" userId="b8d76e21-bd74-494e-a137-c2a05d867f38" providerId="ADAL" clId="{85148370-D231-4BAC-AD0E-1F1519B82E57}" dt="2022-04-21T00:54:18.111" v="27257" actId="113"/>
        <pc:sldMkLst>
          <pc:docMk/>
          <pc:sldMk cId="1834505671" sldId="414"/>
        </pc:sldMkLst>
        <pc:spChg chg="mod">
          <ac:chgData name="Amy Zhang" userId="b8d76e21-bd74-494e-a137-c2a05d867f38" providerId="ADAL" clId="{85148370-D231-4BAC-AD0E-1F1519B82E57}" dt="2022-04-20T20:38:24.615" v="4961" actId="20577"/>
          <ac:spMkLst>
            <pc:docMk/>
            <pc:sldMk cId="1834505671" sldId="414"/>
            <ac:spMk id="2" creationId="{89EFA938-5497-48D5-941D-89126E7DBF46}"/>
          </ac:spMkLst>
        </pc:spChg>
        <pc:spChg chg="del">
          <ac:chgData name="Amy Zhang" userId="b8d76e21-bd74-494e-a137-c2a05d867f38" providerId="ADAL" clId="{85148370-D231-4BAC-AD0E-1F1519B82E57}" dt="2022-04-20T20:38:28.442" v="4962" actId="478"/>
          <ac:spMkLst>
            <pc:docMk/>
            <pc:sldMk cId="1834505671" sldId="414"/>
            <ac:spMk id="3" creationId="{DC09EBCE-6EC7-47B0-80FE-17817E709106}"/>
          </ac:spMkLst>
        </pc:spChg>
        <pc:spChg chg="del">
          <ac:chgData name="Amy Zhang" userId="b8d76e21-bd74-494e-a137-c2a05d867f38" providerId="ADAL" clId="{85148370-D231-4BAC-AD0E-1F1519B82E57}" dt="2022-04-20T20:38:30.837" v="4963" actId="478"/>
          <ac:spMkLst>
            <pc:docMk/>
            <pc:sldMk cId="1834505671" sldId="414"/>
            <ac:spMk id="4" creationId="{723EF61D-821B-4FDA-BAC1-C02B80BB5988}"/>
          </ac:spMkLst>
        </pc:spChg>
        <pc:spChg chg="add mod">
          <ac:chgData name="Amy Zhang" userId="b8d76e21-bd74-494e-a137-c2a05d867f38" providerId="ADAL" clId="{85148370-D231-4BAC-AD0E-1F1519B82E57}" dt="2022-04-21T00:53:11.768" v="27214" actId="113"/>
          <ac:spMkLst>
            <pc:docMk/>
            <pc:sldMk cId="1834505671" sldId="414"/>
            <ac:spMk id="6" creationId="{D85C4572-DB56-4413-B315-53099F21634A}"/>
          </ac:spMkLst>
        </pc:spChg>
        <pc:spChg chg="add mod">
          <ac:chgData name="Amy Zhang" userId="b8d76e21-bd74-494e-a137-c2a05d867f38" providerId="ADAL" clId="{85148370-D231-4BAC-AD0E-1F1519B82E57}" dt="2022-04-20T20:49:20.783" v="5586"/>
          <ac:spMkLst>
            <pc:docMk/>
            <pc:sldMk cId="1834505671" sldId="414"/>
            <ac:spMk id="9" creationId="{47F4AAC8-CD54-4B47-91E7-FC3611301980}"/>
          </ac:spMkLst>
        </pc:spChg>
        <pc:spChg chg="add mod">
          <ac:chgData name="Amy Zhang" userId="b8d76e21-bd74-494e-a137-c2a05d867f38" providerId="ADAL" clId="{85148370-D231-4BAC-AD0E-1F1519B82E57}" dt="2022-04-20T20:48:46.342" v="5563" actId="1076"/>
          <ac:spMkLst>
            <pc:docMk/>
            <pc:sldMk cId="1834505671" sldId="414"/>
            <ac:spMk id="10" creationId="{240D33FD-8186-4FA1-984E-9DE07C50C884}"/>
          </ac:spMkLst>
        </pc:spChg>
        <pc:picChg chg="add mod">
          <ac:chgData name="Amy Zhang" userId="b8d76e21-bd74-494e-a137-c2a05d867f38" providerId="ADAL" clId="{85148370-D231-4BAC-AD0E-1F1519B82E57}" dt="2022-04-20T20:48:44.056" v="5562" actId="1076"/>
          <ac:picMkLst>
            <pc:docMk/>
            <pc:sldMk cId="1834505671" sldId="414"/>
            <ac:picMk id="7" creationId="{6F656783-09E1-4A2D-A710-B50AA7B7AC42}"/>
          </ac:picMkLst>
        </pc:picChg>
        <pc:picChg chg="add mod">
          <ac:chgData name="Amy Zhang" userId="b8d76e21-bd74-494e-a137-c2a05d867f38" providerId="ADAL" clId="{85148370-D231-4BAC-AD0E-1F1519B82E57}" dt="2022-04-20T20:47:37.461" v="5514" actId="1076"/>
          <ac:picMkLst>
            <pc:docMk/>
            <pc:sldMk cId="1834505671" sldId="414"/>
            <ac:picMk id="8" creationId="{CC405EFA-F07A-4B72-A7F2-EBA18197DDB4}"/>
          </ac:picMkLst>
        </pc:picChg>
      </pc:sldChg>
      <pc:sldChg chg="new del">
        <pc:chgData name="Amy Zhang" userId="b8d76e21-bd74-494e-a137-c2a05d867f38" providerId="ADAL" clId="{85148370-D231-4BAC-AD0E-1F1519B82E57}" dt="2022-04-20T20:57:03.040" v="5943" actId="2696"/>
        <pc:sldMkLst>
          <pc:docMk/>
          <pc:sldMk cId="2309543784" sldId="415"/>
        </pc:sldMkLst>
      </pc:sldChg>
      <pc:sldChg chg="addSp delSp modSp new mod ord modNotesTx">
        <pc:chgData name="Amy Zhang" userId="b8d76e21-bd74-494e-a137-c2a05d867f38" providerId="ADAL" clId="{85148370-D231-4BAC-AD0E-1F1519B82E57}" dt="2022-04-21T01:20:21.535" v="31794" actId="1076"/>
        <pc:sldMkLst>
          <pc:docMk/>
          <pc:sldMk cId="3838161109" sldId="415"/>
        </pc:sldMkLst>
        <pc:spChg chg="mod">
          <ac:chgData name="Amy Zhang" userId="b8d76e21-bd74-494e-a137-c2a05d867f38" providerId="ADAL" clId="{85148370-D231-4BAC-AD0E-1F1519B82E57}" dt="2022-04-20T20:57:24.578" v="5968" actId="20577"/>
          <ac:spMkLst>
            <pc:docMk/>
            <pc:sldMk cId="3838161109" sldId="415"/>
            <ac:spMk id="2" creationId="{3AD2BBEB-4EC7-4338-BA0F-69956226BE7B}"/>
          </ac:spMkLst>
        </pc:spChg>
        <pc:spChg chg="del">
          <ac:chgData name="Amy Zhang" userId="b8d76e21-bd74-494e-a137-c2a05d867f38" providerId="ADAL" clId="{85148370-D231-4BAC-AD0E-1F1519B82E57}" dt="2022-04-20T20:57:35.611" v="5969" actId="478"/>
          <ac:spMkLst>
            <pc:docMk/>
            <pc:sldMk cId="3838161109" sldId="415"/>
            <ac:spMk id="3" creationId="{2C68D583-E04B-45AE-96C7-4792D98C1E31}"/>
          </ac:spMkLst>
        </pc:spChg>
        <pc:spChg chg="del">
          <ac:chgData name="Amy Zhang" userId="b8d76e21-bd74-494e-a137-c2a05d867f38" providerId="ADAL" clId="{85148370-D231-4BAC-AD0E-1F1519B82E57}" dt="2022-04-20T20:59:29.208" v="5973" actId="478"/>
          <ac:spMkLst>
            <pc:docMk/>
            <pc:sldMk cId="3838161109" sldId="415"/>
            <ac:spMk id="4" creationId="{DF93C632-B420-4F21-8506-4ADC4E41791D}"/>
          </ac:spMkLst>
        </pc:spChg>
        <pc:picChg chg="add mod">
          <ac:chgData name="Amy Zhang" userId="b8d76e21-bd74-494e-a137-c2a05d867f38" providerId="ADAL" clId="{85148370-D231-4BAC-AD0E-1F1519B82E57}" dt="2022-04-21T01:20:21.535" v="31794" actId="1076"/>
          <ac:picMkLst>
            <pc:docMk/>
            <pc:sldMk cId="3838161109" sldId="415"/>
            <ac:picMk id="7" creationId="{4CC03752-967F-42C2-97E6-117E10F2B093}"/>
          </ac:picMkLst>
        </pc:picChg>
        <pc:picChg chg="add del mod">
          <ac:chgData name="Amy Zhang" userId="b8d76e21-bd74-494e-a137-c2a05d867f38" providerId="ADAL" clId="{85148370-D231-4BAC-AD0E-1F1519B82E57}" dt="2022-04-21T01:20:11.804" v="31791" actId="21"/>
          <ac:picMkLst>
            <pc:docMk/>
            <pc:sldMk cId="3838161109" sldId="415"/>
            <ac:picMk id="9" creationId="{01685281-DF6D-4096-9716-C65B63E9C312}"/>
          </ac:picMkLst>
        </pc:picChg>
      </pc:sldChg>
      <pc:sldChg chg="addSp delSp modSp new mod ord modClrScheme chgLayout modNotesTx">
        <pc:chgData name="Amy Zhang" userId="b8d76e21-bd74-494e-a137-c2a05d867f38" providerId="ADAL" clId="{85148370-D231-4BAC-AD0E-1F1519B82E57}" dt="2022-04-21T04:22:45.917" v="44308"/>
        <pc:sldMkLst>
          <pc:docMk/>
          <pc:sldMk cId="2170736726" sldId="416"/>
        </pc:sldMkLst>
        <pc:spChg chg="mod ord">
          <ac:chgData name="Amy Zhang" userId="b8d76e21-bd74-494e-a137-c2a05d867f38" providerId="ADAL" clId="{85148370-D231-4BAC-AD0E-1F1519B82E57}" dt="2022-04-21T03:07:11.648" v="41441"/>
          <ac:spMkLst>
            <pc:docMk/>
            <pc:sldMk cId="2170736726" sldId="416"/>
            <ac:spMk id="2" creationId="{65237812-8910-4860-8525-776657BB6228}"/>
          </ac:spMkLst>
        </pc:spChg>
        <pc:spChg chg="del">
          <ac:chgData name="Amy Zhang" userId="b8d76e21-bd74-494e-a137-c2a05d867f38" providerId="ADAL" clId="{85148370-D231-4BAC-AD0E-1F1519B82E57}" dt="2022-04-20T23:33:23.724" v="14468" actId="478"/>
          <ac:spMkLst>
            <pc:docMk/>
            <pc:sldMk cId="2170736726" sldId="416"/>
            <ac:spMk id="3" creationId="{558A413C-B19B-469F-87EF-A92442F43C07}"/>
          </ac:spMkLst>
        </pc:spChg>
        <pc:spChg chg="del mod">
          <ac:chgData name="Amy Zhang" userId="b8d76e21-bd74-494e-a137-c2a05d867f38" providerId="ADAL" clId="{85148370-D231-4BAC-AD0E-1F1519B82E57}" dt="2022-04-20T23:40:39.946" v="14839" actId="478"/>
          <ac:spMkLst>
            <pc:docMk/>
            <pc:sldMk cId="2170736726" sldId="416"/>
            <ac:spMk id="4" creationId="{723ACDF8-DF87-407B-913C-14ABBCC0D7C2}"/>
          </ac:spMkLst>
        </pc:spChg>
        <pc:spChg chg="mod">
          <ac:chgData name="Amy Zhang" userId="b8d76e21-bd74-494e-a137-c2a05d867f38" providerId="ADAL" clId="{85148370-D231-4BAC-AD0E-1F1519B82E57}" dt="2022-04-20T23:37:38.303" v="14787" actId="26606"/>
          <ac:spMkLst>
            <pc:docMk/>
            <pc:sldMk cId="2170736726" sldId="416"/>
            <ac:spMk id="5" creationId="{CE0B8902-2D1B-4D7A-8B45-230F24EA4CF5}"/>
          </ac:spMkLst>
        </pc:spChg>
        <pc:spChg chg="add del mod">
          <ac:chgData name="Amy Zhang" userId="b8d76e21-bd74-494e-a137-c2a05d867f38" providerId="ADAL" clId="{85148370-D231-4BAC-AD0E-1F1519B82E57}" dt="2022-04-20T23:37:38.303" v="14787" actId="26606"/>
          <ac:spMkLst>
            <pc:docMk/>
            <pc:sldMk cId="2170736726" sldId="416"/>
            <ac:spMk id="6" creationId="{64716EB9-E1D3-4FC2-B048-CB0ACEBD3ADD}"/>
          </ac:spMkLst>
        </pc:spChg>
        <pc:spChg chg="add del mod">
          <ac:chgData name="Amy Zhang" userId="b8d76e21-bd74-494e-a137-c2a05d867f38" providerId="ADAL" clId="{85148370-D231-4BAC-AD0E-1F1519B82E57}" dt="2022-04-21T01:47:16.002" v="35396" actId="478"/>
          <ac:spMkLst>
            <pc:docMk/>
            <pc:sldMk cId="2170736726" sldId="416"/>
            <ac:spMk id="12" creationId="{D07DD27F-3E11-9AC2-051C-6F716D00A51F}"/>
          </ac:spMkLst>
        </pc:spChg>
        <pc:spChg chg="add del mod">
          <ac:chgData name="Amy Zhang" userId="b8d76e21-bd74-494e-a137-c2a05d867f38" providerId="ADAL" clId="{85148370-D231-4BAC-AD0E-1F1519B82E57}" dt="2022-04-21T01:47:18.219" v="35397" actId="478"/>
          <ac:spMkLst>
            <pc:docMk/>
            <pc:sldMk cId="2170736726" sldId="416"/>
            <ac:spMk id="14" creationId="{E6545FB6-2E4A-DF27-30BD-E3510F49901A}"/>
          </ac:spMkLst>
        </pc:spChg>
        <pc:spChg chg="add del mod">
          <ac:chgData name="Amy Zhang" userId="b8d76e21-bd74-494e-a137-c2a05d867f38" providerId="ADAL" clId="{85148370-D231-4BAC-AD0E-1F1519B82E57}" dt="2022-04-21T01:47:20.663" v="35398" actId="478"/>
          <ac:spMkLst>
            <pc:docMk/>
            <pc:sldMk cId="2170736726" sldId="416"/>
            <ac:spMk id="16" creationId="{95534874-F236-633C-2A4A-D0243784DB33}"/>
          </ac:spMkLst>
        </pc:spChg>
        <pc:graphicFrameChg chg="add mod">
          <ac:chgData name="Amy Zhang" userId="b8d76e21-bd74-494e-a137-c2a05d867f38" providerId="ADAL" clId="{85148370-D231-4BAC-AD0E-1F1519B82E57}" dt="2022-04-20T23:41:16.707" v="14845" actId="255"/>
          <ac:graphicFrameMkLst>
            <pc:docMk/>
            <pc:sldMk cId="2170736726" sldId="416"/>
            <ac:graphicFrameMk id="8" creationId="{8EA9B116-2F55-D8F9-427C-4111FCCC7964}"/>
          </ac:graphicFrameMkLst>
        </pc:graphicFrameChg>
      </pc:sldChg>
      <pc:sldChg chg="modSp mod ord">
        <pc:chgData name="Amy Zhang" userId="b8d76e21-bd74-494e-a137-c2a05d867f38" providerId="ADAL" clId="{85148370-D231-4BAC-AD0E-1F1519B82E57}" dt="2022-04-21T04:24:30.779" v="44316" actId="113"/>
        <pc:sldMkLst>
          <pc:docMk/>
          <pc:sldMk cId="1363898776" sldId="417"/>
        </pc:sldMkLst>
        <pc:graphicFrameChg chg="modGraphic">
          <ac:chgData name="Amy Zhang" userId="b8d76e21-bd74-494e-a137-c2a05d867f38" providerId="ADAL" clId="{85148370-D231-4BAC-AD0E-1F1519B82E57}" dt="2022-04-21T04:24:30.779" v="44316" actId="113"/>
          <ac:graphicFrameMkLst>
            <pc:docMk/>
            <pc:sldMk cId="1363898776" sldId="417"/>
            <ac:graphicFrameMk id="7" creationId="{421678CC-A428-429D-AAF9-D4E3A56E830A}"/>
          </ac:graphicFrameMkLst>
        </pc:graphicFrameChg>
      </pc:sldChg>
      <pc:sldChg chg="modSp new mod">
        <pc:chgData name="Amy Zhang" userId="b8d76e21-bd74-494e-a137-c2a05d867f38" providerId="ADAL" clId="{85148370-D231-4BAC-AD0E-1F1519B82E57}" dt="2022-04-21T04:25:51.259" v="44360" actId="113"/>
        <pc:sldMkLst>
          <pc:docMk/>
          <pc:sldMk cId="353876425" sldId="418"/>
        </pc:sldMkLst>
        <pc:spChg chg="mod">
          <ac:chgData name="Amy Zhang" userId="b8d76e21-bd74-494e-a137-c2a05d867f38" providerId="ADAL" clId="{85148370-D231-4BAC-AD0E-1F1519B82E57}" dt="2022-04-20T21:17:34.097" v="6084" actId="20577"/>
          <ac:spMkLst>
            <pc:docMk/>
            <pc:sldMk cId="353876425" sldId="418"/>
            <ac:spMk id="2" creationId="{E731888C-C3CE-48CC-91E2-D287DFA8F020}"/>
          </ac:spMkLst>
        </pc:spChg>
        <pc:spChg chg="mod">
          <ac:chgData name="Amy Zhang" userId="b8d76e21-bd74-494e-a137-c2a05d867f38" providerId="ADAL" clId="{85148370-D231-4BAC-AD0E-1F1519B82E57}" dt="2022-04-21T04:25:51.259" v="44360" actId="113"/>
          <ac:spMkLst>
            <pc:docMk/>
            <pc:sldMk cId="353876425" sldId="418"/>
            <ac:spMk id="3" creationId="{4ABA63EA-48D1-404B-AE60-9C1F703F382F}"/>
          </ac:spMkLst>
        </pc:spChg>
      </pc:sldChg>
      <pc:sldChg chg="addSp delSp modSp new mod modClrScheme chgLayout modNotesTx">
        <pc:chgData name="Amy Zhang" userId="b8d76e21-bd74-494e-a137-c2a05d867f38" providerId="ADAL" clId="{85148370-D231-4BAC-AD0E-1F1519B82E57}" dt="2022-04-21T03:07:17.854" v="41442"/>
        <pc:sldMkLst>
          <pc:docMk/>
          <pc:sldMk cId="2878258360" sldId="419"/>
        </pc:sldMkLst>
        <pc:spChg chg="mod ord">
          <ac:chgData name="Amy Zhang" userId="b8d76e21-bd74-494e-a137-c2a05d867f38" providerId="ADAL" clId="{85148370-D231-4BAC-AD0E-1F1519B82E57}" dt="2022-04-21T03:07:17.854" v="41442"/>
          <ac:spMkLst>
            <pc:docMk/>
            <pc:sldMk cId="2878258360" sldId="419"/>
            <ac:spMk id="2" creationId="{56FFEB4A-8DFE-40B2-98FA-8F3EB944C178}"/>
          </ac:spMkLst>
        </pc:spChg>
        <pc:spChg chg="del">
          <ac:chgData name="Amy Zhang" userId="b8d76e21-bd74-494e-a137-c2a05d867f38" providerId="ADAL" clId="{85148370-D231-4BAC-AD0E-1F1519B82E57}" dt="2022-04-20T22:34:06.389" v="12222" actId="478"/>
          <ac:spMkLst>
            <pc:docMk/>
            <pc:sldMk cId="2878258360" sldId="419"/>
            <ac:spMk id="3" creationId="{6940E8E0-1EEB-47D5-B855-F37DFA6D1A67}"/>
          </ac:spMkLst>
        </pc:spChg>
        <pc:spChg chg="del mod">
          <ac:chgData name="Amy Zhang" userId="b8d76e21-bd74-494e-a137-c2a05d867f38" providerId="ADAL" clId="{85148370-D231-4BAC-AD0E-1F1519B82E57}" dt="2022-04-20T22:55:38.765" v="12758" actId="478"/>
          <ac:spMkLst>
            <pc:docMk/>
            <pc:sldMk cId="2878258360" sldId="419"/>
            <ac:spMk id="4" creationId="{E7BFB5AB-BFA6-4471-ABB9-8269EBFB439D}"/>
          </ac:spMkLst>
        </pc:spChg>
        <pc:spChg chg="mod">
          <ac:chgData name="Amy Zhang" userId="b8d76e21-bd74-494e-a137-c2a05d867f38" providerId="ADAL" clId="{85148370-D231-4BAC-AD0E-1F1519B82E57}" dt="2022-04-20T22:52:10.157" v="12715" actId="26606"/>
          <ac:spMkLst>
            <pc:docMk/>
            <pc:sldMk cId="2878258360" sldId="419"/>
            <ac:spMk id="5" creationId="{C2A32E20-9BEA-415B-98D5-6E19F065A912}"/>
          </ac:spMkLst>
        </pc:spChg>
        <pc:spChg chg="add del mod">
          <ac:chgData name="Amy Zhang" userId="b8d76e21-bd74-494e-a137-c2a05d867f38" providerId="ADAL" clId="{85148370-D231-4BAC-AD0E-1F1519B82E57}" dt="2022-04-20T22:34:16.588" v="12224" actId="478"/>
          <ac:spMkLst>
            <pc:docMk/>
            <pc:sldMk cId="2878258360" sldId="419"/>
            <ac:spMk id="6" creationId="{A667AD19-8AA6-4CAA-A00F-435A638B3AC7}"/>
          </ac:spMkLst>
        </pc:spChg>
        <pc:spChg chg="add del mod">
          <ac:chgData name="Amy Zhang" userId="b8d76e21-bd74-494e-a137-c2a05d867f38" providerId="ADAL" clId="{85148370-D231-4BAC-AD0E-1F1519B82E57}" dt="2022-04-20T22:39:10.820" v="12228" actId="478"/>
          <ac:spMkLst>
            <pc:docMk/>
            <pc:sldMk cId="2878258360" sldId="419"/>
            <ac:spMk id="9" creationId="{ECB5DAD3-A709-40B6-808A-EE2168BC9D2C}"/>
          </ac:spMkLst>
        </pc:spChg>
        <pc:spChg chg="add del mod">
          <ac:chgData name="Amy Zhang" userId="b8d76e21-bd74-494e-a137-c2a05d867f38" providerId="ADAL" clId="{85148370-D231-4BAC-AD0E-1F1519B82E57}" dt="2022-04-20T22:41:56.407" v="12291" actId="26606"/>
          <ac:spMkLst>
            <pc:docMk/>
            <pc:sldMk cId="2878258360" sldId="419"/>
            <ac:spMk id="11" creationId="{BDF77132-4859-47EE-BA0D-5B6388D46B3F}"/>
          </ac:spMkLst>
        </pc:spChg>
        <pc:spChg chg="add del mod ord">
          <ac:chgData name="Amy Zhang" userId="b8d76e21-bd74-494e-a137-c2a05d867f38" providerId="ADAL" clId="{85148370-D231-4BAC-AD0E-1F1519B82E57}" dt="2022-04-20T22:51:52.355" v="12714" actId="26606"/>
          <ac:spMkLst>
            <pc:docMk/>
            <pc:sldMk cId="2878258360" sldId="419"/>
            <ac:spMk id="12" creationId="{513A0B8E-117E-4634-8A8E-36F23ACF3561}"/>
          </ac:spMkLst>
        </pc:spChg>
        <pc:spChg chg="add del mod">
          <ac:chgData name="Amy Zhang" userId="b8d76e21-bd74-494e-a137-c2a05d867f38" providerId="ADAL" clId="{85148370-D231-4BAC-AD0E-1F1519B82E57}" dt="2022-04-20T22:52:10.157" v="12715" actId="26606"/>
          <ac:spMkLst>
            <pc:docMk/>
            <pc:sldMk cId="2878258360" sldId="419"/>
            <ac:spMk id="16" creationId="{93FEB2A2-8726-E00F-FEF8-4E1610E4F0E4}"/>
          </ac:spMkLst>
        </pc:spChg>
        <pc:spChg chg="add del mod">
          <ac:chgData name="Amy Zhang" userId="b8d76e21-bd74-494e-a137-c2a05d867f38" providerId="ADAL" clId="{85148370-D231-4BAC-AD0E-1F1519B82E57}" dt="2022-04-20T22:41:45.945" v="12282" actId="26606"/>
          <ac:spMkLst>
            <pc:docMk/>
            <pc:sldMk cId="2878258360" sldId="419"/>
            <ac:spMk id="17" creationId="{C4085EDF-32BF-C843-B86E-86F5CB1F184A}"/>
          </ac:spMkLst>
        </pc:spChg>
        <pc:spChg chg="add del mod">
          <ac:chgData name="Amy Zhang" userId="b8d76e21-bd74-494e-a137-c2a05d867f38" providerId="ADAL" clId="{85148370-D231-4BAC-AD0E-1F1519B82E57}" dt="2022-04-20T22:52:10.157" v="12715" actId="26606"/>
          <ac:spMkLst>
            <pc:docMk/>
            <pc:sldMk cId="2878258360" sldId="419"/>
            <ac:spMk id="18" creationId="{C252C568-55CD-1BC6-529A-CC1E54181172}"/>
          </ac:spMkLst>
        </pc:spChg>
        <pc:spChg chg="add del mod">
          <ac:chgData name="Amy Zhang" userId="b8d76e21-bd74-494e-a137-c2a05d867f38" providerId="ADAL" clId="{85148370-D231-4BAC-AD0E-1F1519B82E57}" dt="2022-04-20T22:41:49.114" v="12284" actId="26606"/>
          <ac:spMkLst>
            <pc:docMk/>
            <pc:sldMk cId="2878258360" sldId="419"/>
            <ac:spMk id="19" creationId="{18A057D6-C08B-D231-5367-C41FD1C2AE5A}"/>
          </ac:spMkLst>
        </pc:spChg>
        <pc:spChg chg="add del mod">
          <ac:chgData name="Amy Zhang" userId="b8d76e21-bd74-494e-a137-c2a05d867f38" providerId="ADAL" clId="{85148370-D231-4BAC-AD0E-1F1519B82E57}" dt="2022-04-20T22:41:53.081" v="12286" actId="26606"/>
          <ac:spMkLst>
            <pc:docMk/>
            <pc:sldMk cId="2878258360" sldId="419"/>
            <ac:spMk id="21" creationId="{33577514-253A-0C6E-E5AF-04C4003CE96B}"/>
          </ac:spMkLst>
        </pc:spChg>
        <pc:spChg chg="add del mod">
          <ac:chgData name="Amy Zhang" userId="b8d76e21-bd74-494e-a137-c2a05d867f38" providerId="ADAL" clId="{85148370-D231-4BAC-AD0E-1F1519B82E57}" dt="2022-04-20T22:41:53.081" v="12286" actId="26606"/>
          <ac:spMkLst>
            <pc:docMk/>
            <pc:sldMk cId="2878258360" sldId="419"/>
            <ac:spMk id="22" creationId="{08ACEDFD-8729-06BB-57EF-84CC55ACB72C}"/>
          </ac:spMkLst>
        </pc:spChg>
        <pc:spChg chg="add del mod">
          <ac:chgData name="Amy Zhang" userId="b8d76e21-bd74-494e-a137-c2a05d867f38" providerId="ADAL" clId="{85148370-D231-4BAC-AD0E-1F1519B82E57}" dt="2022-04-20T22:41:53.081" v="12286" actId="26606"/>
          <ac:spMkLst>
            <pc:docMk/>
            <pc:sldMk cId="2878258360" sldId="419"/>
            <ac:spMk id="23" creationId="{DDEA92D5-6EEF-10FA-43A5-5E49F19E7988}"/>
          </ac:spMkLst>
        </pc:spChg>
        <pc:spChg chg="add del mod">
          <ac:chgData name="Amy Zhang" userId="b8d76e21-bd74-494e-a137-c2a05d867f38" providerId="ADAL" clId="{85148370-D231-4BAC-AD0E-1F1519B82E57}" dt="2022-04-20T22:52:10.157" v="12715" actId="26606"/>
          <ac:spMkLst>
            <pc:docMk/>
            <pc:sldMk cId="2878258360" sldId="419"/>
            <ac:spMk id="25" creationId="{B980C1B3-B5F0-F0B3-6CF9-A4417432B3D4}"/>
          </ac:spMkLst>
        </pc:spChg>
        <pc:spChg chg="add del mod ord">
          <ac:chgData name="Amy Zhang" userId="b8d76e21-bd74-494e-a137-c2a05d867f38" providerId="ADAL" clId="{85148370-D231-4BAC-AD0E-1F1519B82E57}" dt="2022-04-20T22:51:20.394" v="12623" actId="478"/>
          <ac:spMkLst>
            <pc:docMk/>
            <pc:sldMk cId="2878258360" sldId="419"/>
            <ac:spMk id="27" creationId="{CBE98AAB-955D-41BE-B5B2-8ECD8E4EA82E}"/>
          </ac:spMkLst>
        </pc:spChg>
        <pc:spChg chg="add del mod">
          <ac:chgData name="Amy Zhang" userId="b8d76e21-bd74-494e-a137-c2a05d867f38" providerId="ADAL" clId="{85148370-D231-4BAC-AD0E-1F1519B82E57}" dt="2022-04-20T22:41:56.364" v="12290" actId="26606"/>
          <ac:spMkLst>
            <pc:docMk/>
            <pc:sldMk cId="2878258360" sldId="419"/>
            <ac:spMk id="28" creationId="{08ACEDFD-8729-06BB-57EF-84CC55ACB72C}"/>
          </ac:spMkLst>
        </pc:spChg>
        <pc:spChg chg="add del mod">
          <ac:chgData name="Amy Zhang" userId="b8d76e21-bd74-494e-a137-c2a05d867f38" providerId="ADAL" clId="{85148370-D231-4BAC-AD0E-1F1519B82E57}" dt="2022-04-20T22:41:56.364" v="12290" actId="26606"/>
          <ac:spMkLst>
            <pc:docMk/>
            <pc:sldMk cId="2878258360" sldId="419"/>
            <ac:spMk id="29" creationId="{DDEA92D5-6EEF-10FA-43A5-5E49F19E7988}"/>
          </ac:spMkLst>
        </pc:spChg>
        <pc:spChg chg="add del mod">
          <ac:chgData name="Amy Zhang" userId="b8d76e21-bd74-494e-a137-c2a05d867f38" providerId="ADAL" clId="{85148370-D231-4BAC-AD0E-1F1519B82E57}" dt="2022-04-20T22:41:56.364" v="12290" actId="26606"/>
          <ac:spMkLst>
            <pc:docMk/>
            <pc:sldMk cId="2878258360" sldId="419"/>
            <ac:spMk id="30" creationId="{33577514-253A-0C6E-E5AF-04C4003CE96B}"/>
          </ac:spMkLst>
        </pc:spChg>
        <pc:spChg chg="add del mod ord">
          <ac:chgData name="Amy Zhang" userId="b8d76e21-bd74-494e-a137-c2a05d867f38" providerId="ADAL" clId="{85148370-D231-4BAC-AD0E-1F1519B82E57}" dt="2022-04-20T22:51:20.394" v="12623" actId="478"/>
          <ac:spMkLst>
            <pc:docMk/>
            <pc:sldMk cId="2878258360" sldId="419"/>
            <ac:spMk id="32" creationId="{6DADC155-FE62-4BD8-B851-30CB805CF0FD}"/>
          </ac:spMkLst>
        </pc:spChg>
        <pc:spChg chg="add mod">
          <ac:chgData name="Amy Zhang" userId="b8d76e21-bd74-494e-a137-c2a05d867f38" providerId="ADAL" clId="{85148370-D231-4BAC-AD0E-1F1519B82E57}" dt="2022-04-20T22:53:41.618" v="12735" actId="1076"/>
          <ac:spMkLst>
            <pc:docMk/>
            <pc:sldMk cId="2878258360" sldId="419"/>
            <ac:spMk id="35" creationId="{4864CB56-8D12-405F-88AE-EFEEC81B9816}"/>
          </ac:spMkLst>
        </pc:spChg>
        <pc:spChg chg="add mod">
          <ac:chgData name="Amy Zhang" userId="b8d76e21-bd74-494e-a137-c2a05d867f38" providerId="ADAL" clId="{85148370-D231-4BAC-AD0E-1F1519B82E57}" dt="2022-04-20T22:53:35.804" v="12734" actId="1076"/>
          <ac:spMkLst>
            <pc:docMk/>
            <pc:sldMk cId="2878258360" sldId="419"/>
            <ac:spMk id="36" creationId="{CC67CAF4-2098-4B61-8AEE-8D5E30B44798}"/>
          </ac:spMkLst>
        </pc:spChg>
        <pc:spChg chg="add mod">
          <ac:chgData name="Amy Zhang" userId="b8d76e21-bd74-494e-a137-c2a05d867f38" providerId="ADAL" clId="{85148370-D231-4BAC-AD0E-1F1519B82E57}" dt="2022-04-20T22:54:53.240" v="12750" actId="1076"/>
          <ac:spMkLst>
            <pc:docMk/>
            <pc:sldMk cId="2878258360" sldId="419"/>
            <ac:spMk id="37" creationId="{1929AA23-C16D-4B43-BD46-48EB1660ADF2}"/>
          </ac:spMkLst>
        </pc:spChg>
        <pc:spChg chg="add del mod">
          <ac:chgData name="Amy Zhang" userId="b8d76e21-bd74-494e-a137-c2a05d867f38" providerId="ADAL" clId="{85148370-D231-4BAC-AD0E-1F1519B82E57}" dt="2022-04-20T22:54:07.979" v="12743" actId="478"/>
          <ac:spMkLst>
            <pc:docMk/>
            <pc:sldMk cId="2878258360" sldId="419"/>
            <ac:spMk id="38" creationId="{24E2A2DA-CD9E-4B2E-8DF8-C43F2530B237}"/>
          </ac:spMkLst>
        </pc:spChg>
        <pc:spChg chg="add mod">
          <ac:chgData name="Amy Zhang" userId="b8d76e21-bd74-494e-a137-c2a05d867f38" providerId="ADAL" clId="{85148370-D231-4BAC-AD0E-1F1519B82E57}" dt="2022-04-20T23:02:52.656" v="13402" actId="1035"/>
          <ac:spMkLst>
            <pc:docMk/>
            <pc:sldMk cId="2878258360" sldId="419"/>
            <ac:spMk id="41" creationId="{1BC5EB62-6D40-4A63-85C9-CB0CC975594C}"/>
          </ac:spMkLst>
        </pc:spChg>
        <pc:spChg chg="add mod">
          <ac:chgData name="Amy Zhang" userId="b8d76e21-bd74-494e-a137-c2a05d867f38" providerId="ADAL" clId="{85148370-D231-4BAC-AD0E-1F1519B82E57}" dt="2022-04-20T23:02:56.779" v="13403" actId="14100"/>
          <ac:spMkLst>
            <pc:docMk/>
            <pc:sldMk cId="2878258360" sldId="419"/>
            <ac:spMk id="42" creationId="{C80ADAA4-A4BA-47F0-9AC6-1C1B21DE4B3F}"/>
          </ac:spMkLst>
        </pc:spChg>
        <pc:spChg chg="add mod">
          <ac:chgData name="Amy Zhang" userId="b8d76e21-bd74-494e-a137-c2a05d867f38" providerId="ADAL" clId="{85148370-D231-4BAC-AD0E-1F1519B82E57}" dt="2022-04-20T23:02:25.628" v="13381" actId="1037"/>
          <ac:spMkLst>
            <pc:docMk/>
            <pc:sldMk cId="2878258360" sldId="419"/>
            <ac:spMk id="43" creationId="{961762DA-0D91-410D-BCAE-1B87110D4D95}"/>
          </ac:spMkLst>
        </pc:spChg>
        <pc:graphicFrameChg chg="add del mod">
          <ac:chgData name="Amy Zhang" userId="b8d76e21-bd74-494e-a137-c2a05d867f38" providerId="ADAL" clId="{85148370-D231-4BAC-AD0E-1F1519B82E57}" dt="2022-04-20T22:39:08.570" v="12227" actId="478"/>
          <ac:graphicFrameMkLst>
            <pc:docMk/>
            <pc:sldMk cId="2878258360" sldId="419"/>
            <ac:graphicFrameMk id="7" creationId="{537A39BA-68E7-4626-B41B-A6F01E3C7BA8}"/>
          </ac:graphicFrameMkLst>
        </pc:graphicFrameChg>
        <pc:graphicFrameChg chg="add mod">
          <ac:chgData name="Amy Zhang" userId="b8d76e21-bd74-494e-a137-c2a05d867f38" providerId="ADAL" clId="{85148370-D231-4BAC-AD0E-1F1519B82E57}" dt="2022-04-20T22:40:50.475" v="12230" actId="1076"/>
          <ac:graphicFrameMkLst>
            <pc:docMk/>
            <pc:sldMk cId="2878258360" sldId="419"/>
            <ac:graphicFrameMk id="10" creationId="{A5547129-CA8F-4F16-AF0B-6A4E22734DFD}"/>
          </ac:graphicFrameMkLst>
        </pc:graphicFrameChg>
        <pc:graphicFrameChg chg="add del">
          <ac:chgData name="Amy Zhang" userId="b8d76e21-bd74-494e-a137-c2a05d867f38" providerId="ADAL" clId="{85148370-D231-4BAC-AD0E-1F1519B82E57}" dt="2022-04-20T22:41:45.945" v="12282" actId="26606"/>
          <ac:graphicFrameMkLst>
            <pc:docMk/>
            <pc:sldMk cId="2878258360" sldId="419"/>
            <ac:graphicFrameMk id="13" creationId="{F4E9ED78-CD65-59C4-6766-E48E66489959}"/>
          </ac:graphicFrameMkLst>
        </pc:graphicFrameChg>
        <pc:graphicFrameChg chg="add del">
          <ac:chgData name="Amy Zhang" userId="b8d76e21-bd74-494e-a137-c2a05d867f38" providerId="ADAL" clId="{85148370-D231-4BAC-AD0E-1F1519B82E57}" dt="2022-04-20T22:51:52.319" v="12713" actId="26606"/>
          <ac:graphicFrameMkLst>
            <pc:docMk/>
            <pc:sldMk cId="2878258360" sldId="419"/>
            <ac:graphicFrameMk id="14" creationId="{93B01031-1109-872E-6C99-79035898DA60}"/>
          </ac:graphicFrameMkLst>
        </pc:graphicFrameChg>
        <pc:graphicFrameChg chg="add del">
          <ac:chgData name="Amy Zhang" userId="b8d76e21-bd74-494e-a137-c2a05d867f38" providerId="ADAL" clId="{85148370-D231-4BAC-AD0E-1F1519B82E57}" dt="2022-04-20T22:41:49.114" v="12284" actId="26606"/>
          <ac:graphicFrameMkLst>
            <pc:docMk/>
            <pc:sldMk cId="2878258360" sldId="419"/>
            <ac:graphicFrameMk id="20" creationId="{0A71DDCC-51B4-394A-BEE6-EC266CE3C91E}"/>
          </ac:graphicFrameMkLst>
        </pc:graphicFrameChg>
        <pc:graphicFrameChg chg="add del">
          <ac:chgData name="Amy Zhang" userId="b8d76e21-bd74-494e-a137-c2a05d867f38" providerId="ADAL" clId="{85148370-D231-4BAC-AD0E-1F1519B82E57}" dt="2022-04-20T22:41:53.081" v="12286" actId="26606"/>
          <ac:graphicFrameMkLst>
            <pc:docMk/>
            <pc:sldMk cId="2878258360" sldId="419"/>
            <ac:graphicFrameMk id="24" creationId="{583AE3FB-E1DD-EFDD-7B39-555174018B55}"/>
          </ac:graphicFrameMkLst>
        </pc:graphicFrameChg>
        <pc:graphicFrameChg chg="add del">
          <ac:chgData name="Amy Zhang" userId="b8d76e21-bd74-494e-a137-c2a05d867f38" providerId="ADAL" clId="{85148370-D231-4BAC-AD0E-1F1519B82E57}" dt="2022-04-20T22:41:54.794" v="12288" actId="26606"/>
          <ac:graphicFrameMkLst>
            <pc:docMk/>
            <pc:sldMk cId="2878258360" sldId="419"/>
            <ac:graphicFrameMk id="26" creationId="{17B59BA6-E399-FBDE-E208-47C343E54C66}"/>
          </ac:graphicFrameMkLst>
        </pc:graphicFrameChg>
        <pc:graphicFrameChg chg="add del">
          <ac:chgData name="Amy Zhang" userId="b8d76e21-bd74-494e-a137-c2a05d867f38" providerId="ADAL" clId="{85148370-D231-4BAC-AD0E-1F1519B82E57}" dt="2022-04-20T22:41:56.364" v="12290" actId="26606"/>
          <ac:graphicFrameMkLst>
            <pc:docMk/>
            <pc:sldMk cId="2878258360" sldId="419"/>
            <ac:graphicFrameMk id="31" creationId="{583AE3FB-E1DD-EFDD-7B39-555174018B55}"/>
          </ac:graphicFrameMkLst>
        </pc:graphicFrameChg>
        <pc:graphicFrameChg chg="add del mod modGraphic">
          <ac:chgData name="Amy Zhang" userId="b8d76e21-bd74-494e-a137-c2a05d867f38" providerId="ADAL" clId="{85148370-D231-4BAC-AD0E-1F1519B82E57}" dt="2022-04-20T22:50:55.292" v="12621" actId="478"/>
          <ac:graphicFrameMkLst>
            <pc:docMk/>
            <pc:sldMk cId="2878258360" sldId="419"/>
            <ac:graphicFrameMk id="33" creationId="{17B59BA6-E399-FBDE-E208-47C343E54C66}"/>
          </ac:graphicFrameMkLst>
        </pc:graphicFrameChg>
        <pc:graphicFrameChg chg="add mod modGraphic">
          <ac:chgData name="Amy Zhang" userId="b8d76e21-bd74-494e-a137-c2a05d867f38" providerId="ADAL" clId="{85148370-D231-4BAC-AD0E-1F1519B82E57}" dt="2022-04-20T22:53:58.499" v="12740" actId="14100"/>
          <ac:graphicFrameMkLst>
            <pc:docMk/>
            <pc:sldMk cId="2878258360" sldId="419"/>
            <ac:graphicFrameMk id="34" creationId="{66568708-BD8E-9AB4-D685-5F68D1AC8605}"/>
          </ac:graphicFrameMkLst>
        </pc:graphicFrameChg>
        <pc:picChg chg="add mod">
          <ac:chgData name="Amy Zhang" userId="b8d76e21-bd74-494e-a137-c2a05d867f38" providerId="ADAL" clId="{85148370-D231-4BAC-AD0E-1F1519B82E57}" dt="2022-04-20T22:55:29.065" v="12757" actId="1076"/>
          <ac:picMkLst>
            <pc:docMk/>
            <pc:sldMk cId="2878258360" sldId="419"/>
            <ac:picMk id="39" creationId="{3436DDB8-CE07-4D03-A0A4-2CFEAAC6D42A}"/>
          </ac:picMkLst>
        </pc:picChg>
        <pc:picChg chg="add del mod">
          <ac:chgData name="Amy Zhang" userId="b8d76e21-bd74-494e-a137-c2a05d867f38" providerId="ADAL" clId="{85148370-D231-4BAC-AD0E-1F1519B82E57}" dt="2022-04-20T22:55:13.657" v="12755" actId="478"/>
          <ac:picMkLst>
            <pc:docMk/>
            <pc:sldMk cId="2878258360" sldId="419"/>
            <ac:picMk id="40" creationId="{FA190D47-E247-4113-9CEF-28F94A60432A}"/>
          </ac:picMkLst>
        </pc:picChg>
      </pc:sldChg>
      <pc:sldChg chg="addSp delSp modSp new mod modClrScheme chgLayout modNotesTx">
        <pc:chgData name="Amy Zhang" userId="b8d76e21-bd74-494e-a137-c2a05d867f38" providerId="ADAL" clId="{85148370-D231-4BAC-AD0E-1F1519B82E57}" dt="2022-04-21T03:07:24.985" v="41443"/>
        <pc:sldMkLst>
          <pc:docMk/>
          <pc:sldMk cId="698112976" sldId="420"/>
        </pc:sldMkLst>
        <pc:spChg chg="mod ord">
          <ac:chgData name="Amy Zhang" userId="b8d76e21-bd74-494e-a137-c2a05d867f38" providerId="ADAL" clId="{85148370-D231-4BAC-AD0E-1F1519B82E57}" dt="2022-04-21T03:07:24.985" v="41443"/>
          <ac:spMkLst>
            <pc:docMk/>
            <pc:sldMk cId="698112976" sldId="420"/>
            <ac:spMk id="2" creationId="{55F497E0-74C7-4E01-8558-819E9BEEF91D}"/>
          </ac:spMkLst>
        </pc:spChg>
        <pc:spChg chg="del">
          <ac:chgData name="Amy Zhang" userId="b8d76e21-bd74-494e-a137-c2a05d867f38" providerId="ADAL" clId="{85148370-D231-4BAC-AD0E-1F1519B82E57}" dt="2022-04-20T22:23:48.871" v="12218" actId="478"/>
          <ac:spMkLst>
            <pc:docMk/>
            <pc:sldMk cId="698112976" sldId="420"/>
            <ac:spMk id="3" creationId="{C962B561-AC41-48AB-863F-D0AA8F3A521B}"/>
          </ac:spMkLst>
        </pc:spChg>
        <pc:spChg chg="del">
          <ac:chgData name="Amy Zhang" userId="b8d76e21-bd74-494e-a137-c2a05d867f38" providerId="ADAL" clId="{85148370-D231-4BAC-AD0E-1F1519B82E57}" dt="2022-04-20T22:24:32.184" v="12220" actId="478"/>
          <ac:spMkLst>
            <pc:docMk/>
            <pc:sldMk cId="698112976" sldId="420"/>
            <ac:spMk id="4" creationId="{49BCB230-262D-40AC-9AC6-A38D64C9F3DC}"/>
          </ac:spMkLst>
        </pc:spChg>
        <pc:spChg chg="del">
          <ac:chgData name="Amy Zhang" userId="b8d76e21-bd74-494e-a137-c2a05d867f38" providerId="ADAL" clId="{85148370-D231-4BAC-AD0E-1F1519B82E57}" dt="2022-04-20T22:24:36.343" v="12221" actId="478"/>
          <ac:spMkLst>
            <pc:docMk/>
            <pc:sldMk cId="698112976" sldId="420"/>
            <ac:spMk id="5" creationId="{7A30E353-C354-4BA6-9BD4-659E3BB987DD}"/>
          </ac:spMkLst>
        </pc:spChg>
        <pc:spChg chg="add del mod">
          <ac:chgData name="Amy Zhang" userId="b8d76e21-bd74-494e-a137-c2a05d867f38" providerId="ADAL" clId="{85148370-D231-4BAC-AD0E-1F1519B82E57}" dt="2022-04-20T23:05:16.209" v="13407" actId="478"/>
          <ac:spMkLst>
            <pc:docMk/>
            <pc:sldMk cId="698112976" sldId="420"/>
            <ac:spMk id="8" creationId="{4501897E-3CD4-48A9-8926-45C0F3DB7440}"/>
          </ac:spMkLst>
        </pc:spChg>
        <pc:spChg chg="add del mod">
          <ac:chgData name="Amy Zhang" userId="b8d76e21-bd74-494e-a137-c2a05d867f38" providerId="ADAL" clId="{85148370-D231-4BAC-AD0E-1F1519B82E57}" dt="2022-04-20T23:07:03.803" v="13582" actId="26606"/>
          <ac:spMkLst>
            <pc:docMk/>
            <pc:sldMk cId="698112976" sldId="420"/>
            <ac:spMk id="9" creationId="{E9612FCB-8E1A-46C8-84C1-3DDD98D314A1}"/>
          </ac:spMkLst>
        </pc:spChg>
        <pc:spChg chg="add del mod">
          <ac:chgData name="Amy Zhang" userId="b8d76e21-bd74-494e-a137-c2a05d867f38" providerId="ADAL" clId="{85148370-D231-4BAC-AD0E-1F1519B82E57}" dt="2022-04-20T23:05:53.834" v="13431" actId="478"/>
          <ac:spMkLst>
            <pc:docMk/>
            <pc:sldMk cId="698112976" sldId="420"/>
            <ac:spMk id="10" creationId="{CC2D3A8E-97CA-4EFC-A73F-9ABCB5A0CAE3}"/>
          </ac:spMkLst>
        </pc:spChg>
        <pc:spChg chg="add del mod">
          <ac:chgData name="Amy Zhang" userId="b8d76e21-bd74-494e-a137-c2a05d867f38" providerId="ADAL" clId="{85148370-D231-4BAC-AD0E-1F1519B82E57}" dt="2022-04-20T23:07:48.931" v="13593" actId="26606"/>
          <ac:spMkLst>
            <pc:docMk/>
            <pc:sldMk cId="698112976" sldId="420"/>
            <ac:spMk id="15" creationId="{6785B1CC-B95C-75AE-4B80-5D6C4230812E}"/>
          </ac:spMkLst>
        </pc:spChg>
        <pc:spChg chg="add del mod">
          <ac:chgData name="Amy Zhang" userId="b8d76e21-bd74-494e-a137-c2a05d867f38" providerId="ADAL" clId="{85148370-D231-4BAC-AD0E-1F1519B82E57}" dt="2022-04-20T23:07:48.931" v="13593" actId="26606"/>
          <ac:spMkLst>
            <pc:docMk/>
            <pc:sldMk cId="698112976" sldId="420"/>
            <ac:spMk id="17" creationId="{A9015632-E4B4-5868-1905-C082DC8712FC}"/>
          </ac:spMkLst>
        </pc:spChg>
        <pc:spChg chg="add del mod">
          <ac:chgData name="Amy Zhang" userId="b8d76e21-bd74-494e-a137-c2a05d867f38" providerId="ADAL" clId="{85148370-D231-4BAC-AD0E-1F1519B82E57}" dt="2022-04-20T23:07:48.931" v="13593" actId="26606"/>
          <ac:spMkLst>
            <pc:docMk/>
            <pc:sldMk cId="698112976" sldId="420"/>
            <ac:spMk id="19" creationId="{1DE33EC9-FEC6-AC60-115C-A9032BC6543F}"/>
          </ac:spMkLst>
        </pc:spChg>
        <pc:spChg chg="add del mod">
          <ac:chgData name="Amy Zhang" userId="b8d76e21-bd74-494e-a137-c2a05d867f38" providerId="ADAL" clId="{85148370-D231-4BAC-AD0E-1F1519B82E57}" dt="2022-04-20T23:18:55.611" v="14056" actId="478"/>
          <ac:spMkLst>
            <pc:docMk/>
            <pc:sldMk cId="698112976" sldId="420"/>
            <ac:spMk id="21" creationId="{305430BD-3214-EF2F-93E6-E2D4E64BB99A}"/>
          </ac:spMkLst>
        </pc:spChg>
        <pc:spChg chg="add mod">
          <ac:chgData name="Amy Zhang" userId="b8d76e21-bd74-494e-a137-c2a05d867f38" providerId="ADAL" clId="{85148370-D231-4BAC-AD0E-1F1519B82E57}" dt="2022-04-20T23:08:52.126" v="13599" actId="26606"/>
          <ac:spMkLst>
            <pc:docMk/>
            <pc:sldMk cId="698112976" sldId="420"/>
            <ac:spMk id="23" creationId="{DFC1691C-343E-7B96-3287-0C455FE82DF6}"/>
          </ac:spMkLst>
        </pc:spChg>
        <pc:spChg chg="add del">
          <ac:chgData name="Amy Zhang" userId="b8d76e21-bd74-494e-a137-c2a05d867f38" providerId="ADAL" clId="{85148370-D231-4BAC-AD0E-1F1519B82E57}" dt="2022-04-20T23:07:45.414" v="13590" actId="26606"/>
          <ac:spMkLst>
            <pc:docMk/>
            <pc:sldMk cId="698112976" sldId="420"/>
            <ac:spMk id="25" creationId="{FBA62A9C-B708-95BE-0785-B192F2D77D5D}"/>
          </ac:spMkLst>
        </pc:spChg>
        <pc:spChg chg="add del">
          <ac:chgData name="Amy Zhang" userId="b8d76e21-bd74-494e-a137-c2a05d867f38" providerId="ADAL" clId="{85148370-D231-4BAC-AD0E-1F1519B82E57}" dt="2022-04-20T23:07:45.414" v="13590" actId="26606"/>
          <ac:spMkLst>
            <pc:docMk/>
            <pc:sldMk cId="698112976" sldId="420"/>
            <ac:spMk id="26" creationId="{399D5D06-85EC-7718-7FE5-7B1E6D263B7C}"/>
          </ac:spMkLst>
        </pc:spChg>
        <pc:spChg chg="add del">
          <ac:chgData name="Amy Zhang" userId="b8d76e21-bd74-494e-a137-c2a05d867f38" providerId="ADAL" clId="{85148370-D231-4BAC-AD0E-1F1519B82E57}" dt="2022-04-20T23:07:45.414" v="13590" actId="26606"/>
          <ac:spMkLst>
            <pc:docMk/>
            <pc:sldMk cId="698112976" sldId="420"/>
            <ac:spMk id="27" creationId="{4B2D76DC-3E6F-7FB2-AD84-DCE8AE084CC4}"/>
          </ac:spMkLst>
        </pc:spChg>
        <pc:spChg chg="add del mod">
          <ac:chgData name="Amy Zhang" userId="b8d76e21-bd74-494e-a137-c2a05d867f38" providerId="ADAL" clId="{85148370-D231-4BAC-AD0E-1F1519B82E57}" dt="2022-04-20T23:07:38.742" v="13584" actId="26606"/>
          <ac:spMkLst>
            <pc:docMk/>
            <pc:sldMk cId="698112976" sldId="420"/>
            <ac:spMk id="28" creationId="{E3065D94-81A7-A5CC-DAC8-D41D5DADA1DB}"/>
          </ac:spMkLst>
        </pc:spChg>
        <pc:spChg chg="add del">
          <ac:chgData name="Amy Zhang" userId="b8d76e21-bd74-494e-a137-c2a05d867f38" providerId="ADAL" clId="{85148370-D231-4BAC-AD0E-1F1519B82E57}" dt="2022-04-20T23:07:48.898" v="13592" actId="26606"/>
          <ac:spMkLst>
            <pc:docMk/>
            <pc:sldMk cId="698112976" sldId="420"/>
            <ac:spMk id="29" creationId="{6785B1CC-B95C-75AE-4B80-5D6C4230812E}"/>
          </ac:spMkLst>
        </pc:spChg>
        <pc:spChg chg="add del">
          <ac:chgData name="Amy Zhang" userId="b8d76e21-bd74-494e-a137-c2a05d867f38" providerId="ADAL" clId="{85148370-D231-4BAC-AD0E-1F1519B82E57}" dt="2022-04-20T23:07:42.252" v="13586" actId="26606"/>
          <ac:spMkLst>
            <pc:docMk/>
            <pc:sldMk cId="698112976" sldId="420"/>
            <ac:spMk id="30" creationId="{6785B1CC-B95C-75AE-4B80-5D6C4230812E}"/>
          </ac:spMkLst>
        </pc:spChg>
        <pc:spChg chg="add del">
          <ac:chgData name="Amy Zhang" userId="b8d76e21-bd74-494e-a137-c2a05d867f38" providerId="ADAL" clId="{85148370-D231-4BAC-AD0E-1F1519B82E57}" dt="2022-04-20T23:07:42.252" v="13586" actId="26606"/>
          <ac:spMkLst>
            <pc:docMk/>
            <pc:sldMk cId="698112976" sldId="420"/>
            <ac:spMk id="31" creationId="{A9015632-E4B4-5868-1905-C082DC8712FC}"/>
          </ac:spMkLst>
        </pc:spChg>
        <pc:spChg chg="add del">
          <ac:chgData name="Amy Zhang" userId="b8d76e21-bd74-494e-a137-c2a05d867f38" providerId="ADAL" clId="{85148370-D231-4BAC-AD0E-1F1519B82E57}" dt="2022-04-20T23:07:42.252" v="13586" actId="26606"/>
          <ac:spMkLst>
            <pc:docMk/>
            <pc:sldMk cId="698112976" sldId="420"/>
            <ac:spMk id="32" creationId="{1DE33EC9-FEC6-AC60-115C-A9032BC6543F}"/>
          </ac:spMkLst>
        </pc:spChg>
        <pc:spChg chg="add del">
          <ac:chgData name="Amy Zhang" userId="b8d76e21-bd74-494e-a137-c2a05d867f38" providerId="ADAL" clId="{85148370-D231-4BAC-AD0E-1F1519B82E57}" dt="2022-04-20T23:07:48.898" v="13592" actId="26606"/>
          <ac:spMkLst>
            <pc:docMk/>
            <pc:sldMk cId="698112976" sldId="420"/>
            <ac:spMk id="33" creationId="{A9015632-E4B4-5868-1905-C082DC8712FC}"/>
          </ac:spMkLst>
        </pc:spChg>
        <pc:spChg chg="add del">
          <ac:chgData name="Amy Zhang" userId="b8d76e21-bd74-494e-a137-c2a05d867f38" providerId="ADAL" clId="{85148370-D231-4BAC-AD0E-1F1519B82E57}" dt="2022-04-20T23:07:48.898" v="13592" actId="26606"/>
          <ac:spMkLst>
            <pc:docMk/>
            <pc:sldMk cId="698112976" sldId="420"/>
            <ac:spMk id="34" creationId="{1DE33EC9-FEC6-AC60-115C-A9032BC6543F}"/>
          </ac:spMkLst>
        </pc:spChg>
        <pc:spChg chg="add mod">
          <ac:chgData name="Amy Zhang" userId="b8d76e21-bd74-494e-a137-c2a05d867f38" providerId="ADAL" clId="{85148370-D231-4BAC-AD0E-1F1519B82E57}" dt="2022-04-20T23:12:17.182" v="13726" actId="1076"/>
          <ac:spMkLst>
            <pc:docMk/>
            <pc:sldMk cId="698112976" sldId="420"/>
            <ac:spMk id="35" creationId="{3AA5BC5D-F190-4A27-BC01-C9367BCE5588}"/>
          </ac:spMkLst>
        </pc:spChg>
        <pc:spChg chg="add del mod">
          <ac:chgData name="Amy Zhang" userId="b8d76e21-bd74-494e-a137-c2a05d867f38" providerId="ADAL" clId="{85148370-D231-4BAC-AD0E-1F1519B82E57}" dt="2022-04-20T23:08:02.816" v="13594" actId="478"/>
          <ac:spMkLst>
            <pc:docMk/>
            <pc:sldMk cId="698112976" sldId="420"/>
            <ac:spMk id="36" creationId="{E3065D94-81A7-A5CC-DAC8-D41D5DADA1DB}"/>
          </ac:spMkLst>
        </pc:spChg>
        <pc:spChg chg="add mod">
          <ac:chgData name="Amy Zhang" userId="b8d76e21-bd74-494e-a137-c2a05d867f38" providerId="ADAL" clId="{85148370-D231-4BAC-AD0E-1F1519B82E57}" dt="2022-04-20T23:17:09.622" v="13974" actId="1076"/>
          <ac:spMkLst>
            <pc:docMk/>
            <pc:sldMk cId="698112976" sldId="420"/>
            <ac:spMk id="37" creationId="{19DF699C-A6C1-4B43-B7EF-7203CCA99988}"/>
          </ac:spMkLst>
        </pc:spChg>
        <pc:spChg chg="add mod">
          <ac:chgData name="Amy Zhang" userId="b8d76e21-bd74-494e-a137-c2a05d867f38" providerId="ADAL" clId="{85148370-D231-4BAC-AD0E-1F1519B82E57}" dt="2022-04-20T23:15:35.044" v="13825" actId="14100"/>
          <ac:spMkLst>
            <pc:docMk/>
            <pc:sldMk cId="698112976" sldId="420"/>
            <ac:spMk id="38" creationId="{DA163A12-438C-4208-9B97-406CF5D3DD50}"/>
          </ac:spMkLst>
        </pc:spChg>
        <pc:spChg chg="add mod">
          <ac:chgData name="Amy Zhang" userId="b8d76e21-bd74-494e-a137-c2a05d867f38" providerId="ADAL" clId="{85148370-D231-4BAC-AD0E-1F1519B82E57}" dt="2022-04-20T23:14:38.853" v="13817" actId="1076"/>
          <ac:spMkLst>
            <pc:docMk/>
            <pc:sldMk cId="698112976" sldId="420"/>
            <ac:spMk id="39" creationId="{A78A3AA2-2D2D-4AEC-B9A0-8AD235CE2911}"/>
          </ac:spMkLst>
        </pc:spChg>
        <pc:spChg chg="add mod">
          <ac:chgData name="Amy Zhang" userId="b8d76e21-bd74-494e-a137-c2a05d867f38" providerId="ADAL" clId="{85148370-D231-4BAC-AD0E-1F1519B82E57}" dt="2022-04-20T23:15:49.641" v="13863" actId="20577"/>
          <ac:spMkLst>
            <pc:docMk/>
            <pc:sldMk cId="698112976" sldId="420"/>
            <ac:spMk id="40" creationId="{8DAF285D-DBA4-43A1-BADC-BEB94EC4944A}"/>
          </ac:spMkLst>
        </pc:spChg>
        <pc:spChg chg="add mod">
          <ac:chgData name="Amy Zhang" userId="b8d76e21-bd74-494e-a137-c2a05d867f38" providerId="ADAL" clId="{85148370-D231-4BAC-AD0E-1F1519B82E57}" dt="2022-04-20T23:18:51.922" v="14055" actId="14100"/>
          <ac:spMkLst>
            <pc:docMk/>
            <pc:sldMk cId="698112976" sldId="420"/>
            <ac:spMk id="41" creationId="{DC764037-41F2-478D-A2F2-21E8F26ACE5A}"/>
          </ac:spMkLst>
        </pc:spChg>
        <pc:spChg chg="add mod">
          <ac:chgData name="Amy Zhang" userId="b8d76e21-bd74-494e-a137-c2a05d867f38" providerId="ADAL" clId="{85148370-D231-4BAC-AD0E-1F1519B82E57}" dt="2022-04-20T23:20:07.039" v="14176" actId="14100"/>
          <ac:spMkLst>
            <pc:docMk/>
            <pc:sldMk cId="698112976" sldId="420"/>
            <ac:spMk id="46" creationId="{090FB5EE-85AB-4510-B051-115C8225CBF7}"/>
          </ac:spMkLst>
        </pc:spChg>
        <pc:graphicFrameChg chg="add del mod">
          <ac:chgData name="Amy Zhang" userId="b8d76e21-bd74-494e-a137-c2a05d867f38" providerId="ADAL" clId="{85148370-D231-4BAC-AD0E-1F1519B82E57}" dt="2022-04-20T23:05:13.648" v="13406" actId="478"/>
          <ac:graphicFrameMkLst>
            <pc:docMk/>
            <pc:sldMk cId="698112976" sldId="420"/>
            <ac:graphicFrameMk id="6" creationId="{AD14268C-B960-44A3-9CA2-CC5572B99BDC}"/>
          </ac:graphicFrameMkLst>
        </pc:graphicFrameChg>
        <pc:graphicFrameChg chg="add mod modGraphic">
          <ac:chgData name="Amy Zhang" userId="b8d76e21-bd74-494e-a137-c2a05d867f38" providerId="ADAL" clId="{85148370-D231-4BAC-AD0E-1F1519B82E57}" dt="2022-04-20T23:09:16.729" v="13603" actId="113"/>
          <ac:graphicFrameMkLst>
            <pc:docMk/>
            <pc:sldMk cId="698112976" sldId="420"/>
            <ac:graphicFrameMk id="11" creationId="{D035E9DF-46BF-3CCA-711E-BA3A61BD6E4B}"/>
          </ac:graphicFrameMkLst>
        </pc:graphicFrameChg>
        <pc:picChg chg="add mod">
          <ac:chgData name="Amy Zhang" userId="b8d76e21-bd74-494e-a137-c2a05d867f38" providerId="ADAL" clId="{85148370-D231-4BAC-AD0E-1F1519B82E57}" dt="2022-04-20T23:13:11.587" v="13735" actId="1076"/>
          <ac:picMkLst>
            <pc:docMk/>
            <pc:sldMk cId="698112976" sldId="420"/>
            <ac:picMk id="13" creationId="{24F62B82-18AE-4B70-B3DD-C3E85E86126B}"/>
          </ac:picMkLst>
        </pc:picChg>
        <pc:picChg chg="add mod">
          <ac:chgData name="Amy Zhang" userId="b8d76e21-bd74-494e-a137-c2a05d867f38" providerId="ADAL" clId="{85148370-D231-4BAC-AD0E-1F1519B82E57}" dt="2022-04-20T23:15:32.601" v="13824" actId="14100"/>
          <ac:picMkLst>
            <pc:docMk/>
            <pc:sldMk cId="698112976" sldId="420"/>
            <ac:picMk id="16" creationId="{3C861BC9-BAB1-4EAB-A130-922C2B8011D9}"/>
          </ac:picMkLst>
        </pc:picChg>
        <pc:picChg chg="add mod">
          <ac:chgData name="Amy Zhang" userId="b8d76e21-bd74-494e-a137-c2a05d867f38" providerId="ADAL" clId="{85148370-D231-4BAC-AD0E-1F1519B82E57}" dt="2022-04-20T23:14:07.269" v="13771" actId="1076"/>
          <ac:picMkLst>
            <pc:docMk/>
            <pc:sldMk cId="698112976" sldId="420"/>
            <ac:picMk id="20" creationId="{0B7D988A-BF8A-4E53-94C6-B6DD3A0037AF}"/>
          </ac:picMkLst>
        </pc:picChg>
        <pc:picChg chg="add mod">
          <ac:chgData name="Amy Zhang" userId="b8d76e21-bd74-494e-a137-c2a05d867f38" providerId="ADAL" clId="{85148370-D231-4BAC-AD0E-1F1519B82E57}" dt="2022-04-20T23:15:22.388" v="13821" actId="1076"/>
          <ac:picMkLst>
            <pc:docMk/>
            <pc:sldMk cId="698112976" sldId="420"/>
            <ac:picMk id="24" creationId="{DFAFB908-4678-4F6A-A9F4-E6131DA281D9}"/>
          </ac:picMkLst>
        </pc:picChg>
        <pc:picChg chg="add mod">
          <ac:chgData name="Amy Zhang" userId="b8d76e21-bd74-494e-a137-c2a05d867f38" providerId="ADAL" clId="{85148370-D231-4BAC-AD0E-1F1519B82E57}" dt="2022-04-20T23:18:44.578" v="14053" actId="1076"/>
          <ac:picMkLst>
            <pc:docMk/>
            <pc:sldMk cId="698112976" sldId="420"/>
            <ac:picMk id="43" creationId="{A82BC05B-8D49-404D-8F9E-45ED6999D035}"/>
          </ac:picMkLst>
        </pc:picChg>
        <pc:picChg chg="add mod">
          <ac:chgData name="Amy Zhang" userId="b8d76e21-bd74-494e-a137-c2a05d867f38" providerId="ADAL" clId="{85148370-D231-4BAC-AD0E-1F1519B82E57}" dt="2022-04-20T23:19:30.237" v="14058" actId="1076"/>
          <ac:picMkLst>
            <pc:docMk/>
            <pc:sldMk cId="698112976" sldId="420"/>
            <ac:picMk id="45" creationId="{8A6E2C82-AD09-4580-A679-14F18939951B}"/>
          </ac:picMkLst>
        </pc:picChg>
      </pc:sldChg>
      <pc:sldChg chg="modSp new mod">
        <pc:chgData name="Amy Zhang" userId="b8d76e21-bd74-494e-a137-c2a05d867f38" providerId="ADAL" clId="{85148370-D231-4BAC-AD0E-1F1519B82E57}" dt="2022-04-20T21:19:08.755" v="6205" actId="20577"/>
        <pc:sldMkLst>
          <pc:docMk/>
          <pc:sldMk cId="920421456" sldId="421"/>
        </pc:sldMkLst>
        <pc:spChg chg="mod">
          <ac:chgData name="Amy Zhang" userId="b8d76e21-bd74-494e-a137-c2a05d867f38" providerId="ADAL" clId="{85148370-D231-4BAC-AD0E-1F1519B82E57}" dt="2022-04-20T21:19:08.755" v="6205" actId="20577"/>
          <ac:spMkLst>
            <pc:docMk/>
            <pc:sldMk cId="920421456" sldId="421"/>
            <ac:spMk id="2" creationId="{9CABDB4A-EDF4-44B1-8566-39781783F0F6}"/>
          </ac:spMkLst>
        </pc:spChg>
      </pc:sldChg>
      <pc:sldChg chg="modSp new mod">
        <pc:chgData name="Amy Zhang" userId="b8d76e21-bd74-494e-a137-c2a05d867f38" providerId="ADAL" clId="{85148370-D231-4BAC-AD0E-1F1519B82E57}" dt="2022-04-20T21:19:23.384" v="6221" actId="20577"/>
        <pc:sldMkLst>
          <pc:docMk/>
          <pc:sldMk cId="3048220507" sldId="422"/>
        </pc:sldMkLst>
        <pc:spChg chg="mod">
          <ac:chgData name="Amy Zhang" userId="b8d76e21-bd74-494e-a137-c2a05d867f38" providerId="ADAL" clId="{85148370-D231-4BAC-AD0E-1F1519B82E57}" dt="2022-04-20T21:19:23.384" v="6221" actId="20577"/>
          <ac:spMkLst>
            <pc:docMk/>
            <pc:sldMk cId="3048220507" sldId="422"/>
            <ac:spMk id="2" creationId="{B2366250-D747-4CAB-A606-D12979B4F5B7}"/>
          </ac:spMkLst>
        </pc:spChg>
      </pc:sldChg>
      <pc:sldChg chg="addSp delSp modSp new mod modClrScheme chgLayout modNotesTx">
        <pc:chgData name="Amy Zhang" userId="b8d76e21-bd74-494e-a137-c2a05d867f38" providerId="ADAL" clId="{85148370-D231-4BAC-AD0E-1F1519B82E57}" dt="2022-04-21T01:46:03.258" v="35374" actId="20577"/>
        <pc:sldMkLst>
          <pc:docMk/>
          <pc:sldMk cId="404367789" sldId="423"/>
        </pc:sldMkLst>
        <pc:spChg chg="mod ord">
          <ac:chgData name="Amy Zhang" userId="b8d76e21-bd74-494e-a137-c2a05d867f38" providerId="ADAL" clId="{85148370-D231-4BAC-AD0E-1F1519B82E57}" dt="2022-04-20T21:38:16.765" v="7081" actId="1076"/>
          <ac:spMkLst>
            <pc:docMk/>
            <pc:sldMk cId="404367789" sldId="423"/>
            <ac:spMk id="2" creationId="{09B48145-D129-416D-851F-20A039D5EB71}"/>
          </ac:spMkLst>
        </pc:spChg>
        <pc:spChg chg="add del mod">
          <ac:chgData name="Amy Zhang" userId="b8d76e21-bd74-494e-a137-c2a05d867f38" providerId="ADAL" clId="{85148370-D231-4BAC-AD0E-1F1519B82E57}" dt="2022-04-20T21:31:12.663" v="6423" actId="26606"/>
          <ac:spMkLst>
            <pc:docMk/>
            <pc:sldMk cId="404367789" sldId="423"/>
            <ac:spMk id="3" creationId="{E636BEA5-DC3F-4625-8ACC-545298956E67}"/>
          </ac:spMkLst>
        </pc:spChg>
        <pc:spChg chg="del mod">
          <ac:chgData name="Amy Zhang" userId="b8d76e21-bd74-494e-a137-c2a05d867f38" providerId="ADAL" clId="{85148370-D231-4BAC-AD0E-1F1519B82E57}" dt="2022-04-20T21:32:33.754" v="6434" actId="478"/>
          <ac:spMkLst>
            <pc:docMk/>
            <pc:sldMk cId="404367789" sldId="423"/>
            <ac:spMk id="4" creationId="{A25D411A-2E43-4510-927A-03540A93F730}"/>
          </ac:spMkLst>
        </pc:spChg>
        <pc:spChg chg="del mod">
          <ac:chgData name="Amy Zhang" userId="b8d76e21-bd74-494e-a137-c2a05d867f38" providerId="ADAL" clId="{85148370-D231-4BAC-AD0E-1F1519B82E57}" dt="2022-04-20T21:32:35.925" v="6435" actId="478"/>
          <ac:spMkLst>
            <pc:docMk/>
            <pc:sldMk cId="404367789" sldId="423"/>
            <ac:spMk id="5" creationId="{48B29B39-88F3-4BD0-B895-0DF48A9A6D1E}"/>
          </ac:spMkLst>
        </pc:spChg>
        <pc:spChg chg="add mod">
          <ac:chgData name="Amy Zhang" userId="b8d76e21-bd74-494e-a137-c2a05d867f38" providerId="ADAL" clId="{85148370-D231-4BAC-AD0E-1F1519B82E57}" dt="2022-04-20T21:40:33.451" v="7245" actId="1076"/>
          <ac:spMkLst>
            <pc:docMk/>
            <pc:sldMk cId="404367789" sldId="423"/>
            <ac:spMk id="6" creationId="{5CF4ABF3-5AD0-4B6E-B8DF-B0FAC0D937D0}"/>
          </ac:spMkLst>
        </pc:spChg>
        <pc:spChg chg="add del mod">
          <ac:chgData name="Amy Zhang" userId="b8d76e21-bd74-494e-a137-c2a05d867f38" providerId="ADAL" clId="{85148370-D231-4BAC-AD0E-1F1519B82E57}" dt="2022-04-20T21:31:12.639" v="6422" actId="26606"/>
          <ac:spMkLst>
            <pc:docMk/>
            <pc:sldMk cId="404367789" sldId="423"/>
            <ac:spMk id="11" creationId="{C1441A05-B87D-1235-A9BB-1C5FEDC8D85C}"/>
          </ac:spMkLst>
        </pc:spChg>
        <pc:spChg chg="add del mod">
          <ac:chgData name="Amy Zhang" userId="b8d76e21-bd74-494e-a137-c2a05d867f38" providerId="ADAL" clId="{85148370-D231-4BAC-AD0E-1F1519B82E57}" dt="2022-04-20T21:31:12.639" v="6422" actId="26606"/>
          <ac:spMkLst>
            <pc:docMk/>
            <pc:sldMk cId="404367789" sldId="423"/>
            <ac:spMk id="13" creationId="{FE564645-C657-A143-F032-BE5BB65DC7F0}"/>
          </ac:spMkLst>
        </pc:spChg>
        <pc:spChg chg="add del mod">
          <ac:chgData name="Amy Zhang" userId="b8d76e21-bd74-494e-a137-c2a05d867f38" providerId="ADAL" clId="{85148370-D231-4BAC-AD0E-1F1519B82E57}" dt="2022-04-20T21:31:12.639" v="6422" actId="26606"/>
          <ac:spMkLst>
            <pc:docMk/>
            <pc:sldMk cId="404367789" sldId="423"/>
            <ac:spMk id="15" creationId="{5F2F8AD1-003C-27E3-596E-13A34A56E0D0}"/>
          </ac:spMkLst>
        </pc:spChg>
        <pc:spChg chg="add mod">
          <ac:chgData name="Amy Zhang" userId="b8d76e21-bd74-494e-a137-c2a05d867f38" providerId="ADAL" clId="{85148370-D231-4BAC-AD0E-1F1519B82E57}" dt="2022-04-20T21:40:24.390" v="7243" actId="1076"/>
          <ac:spMkLst>
            <pc:docMk/>
            <pc:sldMk cId="404367789" sldId="423"/>
            <ac:spMk id="18" creationId="{75251C4D-65C3-4430-804E-C3149B347172}"/>
          </ac:spMkLst>
        </pc:spChg>
        <pc:spChg chg="add mod">
          <ac:chgData name="Amy Zhang" userId="b8d76e21-bd74-494e-a137-c2a05d867f38" providerId="ADAL" clId="{85148370-D231-4BAC-AD0E-1F1519B82E57}" dt="2022-04-20T21:40:14.740" v="7242" actId="20577"/>
          <ac:spMkLst>
            <pc:docMk/>
            <pc:sldMk cId="404367789" sldId="423"/>
            <ac:spMk id="19" creationId="{009F1A9E-014B-46EA-BD0C-E26ACFDB6E1D}"/>
          </ac:spMkLst>
        </pc:spChg>
        <pc:spChg chg="add del mod">
          <ac:chgData name="Amy Zhang" userId="b8d76e21-bd74-494e-a137-c2a05d867f38" providerId="ADAL" clId="{85148370-D231-4BAC-AD0E-1F1519B82E57}" dt="2022-04-20T21:33:10.812" v="6440" actId="478"/>
          <ac:spMkLst>
            <pc:docMk/>
            <pc:sldMk cId="404367789" sldId="423"/>
            <ac:spMk id="22" creationId="{BFFCBDF2-5BDA-382F-75CD-A735C1D9A002}"/>
          </ac:spMkLst>
        </pc:spChg>
        <pc:spChg chg="add del mod">
          <ac:chgData name="Amy Zhang" userId="b8d76e21-bd74-494e-a137-c2a05d867f38" providerId="ADAL" clId="{85148370-D231-4BAC-AD0E-1F1519B82E57}" dt="2022-04-20T21:33:13.889" v="6441" actId="478"/>
          <ac:spMkLst>
            <pc:docMk/>
            <pc:sldMk cId="404367789" sldId="423"/>
            <ac:spMk id="24" creationId="{94ECC61F-14A8-4ACB-3A42-3D3B448F30B9}"/>
          </ac:spMkLst>
        </pc:spChg>
        <pc:spChg chg="add del mod">
          <ac:chgData name="Amy Zhang" userId="b8d76e21-bd74-494e-a137-c2a05d867f38" providerId="ADAL" clId="{85148370-D231-4BAC-AD0E-1F1519B82E57}" dt="2022-04-20T21:33:16.222" v="6442" actId="478"/>
          <ac:spMkLst>
            <pc:docMk/>
            <pc:sldMk cId="404367789" sldId="423"/>
            <ac:spMk id="26" creationId="{236FA990-F9B0-501A-6F9D-AC4AE085263C}"/>
          </ac:spMkLst>
        </pc:spChg>
        <pc:graphicFrameChg chg="add del">
          <ac:chgData name="Amy Zhang" userId="b8d76e21-bd74-494e-a137-c2a05d867f38" providerId="ADAL" clId="{85148370-D231-4BAC-AD0E-1F1519B82E57}" dt="2022-04-20T21:31:03.646" v="6418" actId="26606"/>
          <ac:graphicFrameMkLst>
            <pc:docMk/>
            <pc:sldMk cId="404367789" sldId="423"/>
            <ac:graphicFrameMk id="7" creationId="{64B34B23-27F7-669C-0C72-3FE281E2F773}"/>
          </ac:graphicFrameMkLst>
        </pc:graphicFrameChg>
        <pc:graphicFrameChg chg="add del">
          <ac:chgData name="Amy Zhang" userId="b8d76e21-bd74-494e-a137-c2a05d867f38" providerId="ADAL" clId="{85148370-D231-4BAC-AD0E-1F1519B82E57}" dt="2022-04-20T21:31:10.314" v="6420" actId="26606"/>
          <ac:graphicFrameMkLst>
            <pc:docMk/>
            <pc:sldMk cId="404367789" sldId="423"/>
            <ac:graphicFrameMk id="9" creationId="{9E1278E6-3942-836A-CBA4-05830A082206}"/>
          </ac:graphicFrameMkLst>
        </pc:graphicFrameChg>
        <pc:graphicFrameChg chg="add del mod">
          <ac:chgData name="Amy Zhang" userId="b8d76e21-bd74-494e-a137-c2a05d867f38" providerId="ADAL" clId="{85148370-D231-4BAC-AD0E-1F1519B82E57}" dt="2022-04-20T21:31:12.639" v="6422" actId="26606"/>
          <ac:graphicFrameMkLst>
            <pc:docMk/>
            <pc:sldMk cId="404367789" sldId="423"/>
            <ac:graphicFrameMk id="12" creationId="{EBF6563B-BDE5-11EC-EFC1-A0A3C145D3B2}"/>
          </ac:graphicFrameMkLst>
        </pc:graphicFrameChg>
        <pc:graphicFrameChg chg="add mod modGraphic">
          <ac:chgData name="Amy Zhang" userId="b8d76e21-bd74-494e-a137-c2a05d867f38" providerId="ADAL" clId="{85148370-D231-4BAC-AD0E-1F1519B82E57}" dt="2022-04-20T21:38:24.370" v="7083" actId="1076"/>
          <ac:graphicFrameMkLst>
            <pc:docMk/>
            <pc:sldMk cId="404367789" sldId="423"/>
            <ac:graphicFrameMk id="17" creationId="{9E1278E6-3942-836A-CBA4-05830A082206}"/>
          </ac:graphicFrameMkLst>
        </pc:graphicFrameChg>
      </pc:sldChg>
      <pc:sldChg chg="addSp delSp modSp mod modClrScheme chgLayout modNotesTx">
        <pc:chgData name="Amy Zhang" userId="b8d76e21-bd74-494e-a137-c2a05d867f38" providerId="ADAL" clId="{85148370-D231-4BAC-AD0E-1F1519B82E57}" dt="2022-04-21T04:17:01.730" v="44236" actId="113"/>
        <pc:sldMkLst>
          <pc:docMk/>
          <pc:sldMk cId="1635923374" sldId="424"/>
        </pc:sldMkLst>
        <pc:spChg chg="mod ord">
          <ac:chgData name="Amy Zhang" userId="b8d76e21-bd74-494e-a137-c2a05d867f38" providerId="ADAL" clId="{85148370-D231-4BAC-AD0E-1F1519B82E57}" dt="2022-04-21T02:12:29.184" v="35573" actId="700"/>
          <ac:spMkLst>
            <pc:docMk/>
            <pc:sldMk cId="1635923374" sldId="424"/>
            <ac:spMk id="2" creationId="{6C154B3B-2A78-4459-BD83-D82426C8970A}"/>
          </ac:spMkLst>
        </pc:spChg>
        <pc:spChg chg="del mod ord">
          <ac:chgData name="Amy Zhang" userId="b8d76e21-bd74-494e-a137-c2a05d867f38" providerId="ADAL" clId="{85148370-D231-4BAC-AD0E-1F1519B82E57}" dt="2022-04-21T02:20:40.517" v="35999" actId="478"/>
          <ac:spMkLst>
            <pc:docMk/>
            <pc:sldMk cId="1635923374" sldId="424"/>
            <ac:spMk id="3" creationId="{997210F5-044D-4D5C-946F-4E58159FD80A}"/>
          </ac:spMkLst>
        </pc:spChg>
        <pc:spChg chg="add mod ord topLvl">
          <ac:chgData name="Amy Zhang" userId="b8d76e21-bd74-494e-a137-c2a05d867f38" providerId="ADAL" clId="{85148370-D231-4BAC-AD0E-1F1519B82E57}" dt="2022-04-21T02:17:25.189" v="35831" actId="165"/>
          <ac:spMkLst>
            <pc:docMk/>
            <pc:sldMk cId="1635923374" sldId="424"/>
            <ac:spMk id="4" creationId="{40C057C2-922A-4D17-8020-50AA91390248}"/>
          </ac:spMkLst>
        </pc:spChg>
        <pc:spChg chg="del">
          <ac:chgData name="Amy Zhang" userId="b8d76e21-bd74-494e-a137-c2a05d867f38" providerId="ADAL" clId="{85148370-D231-4BAC-AD0E-1F1519B82E57}" dt="2022-04-21T02:09:25.582" v="35529" actId="478"/>
          <ac:spMkLst>
            <pc:docMk/>
            <pc:sldMk cId="1635923374" sldId="424"/>
            <ac:spMk id="5" creationId="{C8F75472-51C2-40A8-B95D-8CC25F2D94A1}"/>
          </ac:spMkLst>
        </pc:spChg>
        <pc:spChg chg="mod">
          <ac:chgData name="Amy Zhang" userId="b8d76e21-bd74-494e-a137-c2a05d867f38" providerId="ADAL" clId="{85148370-D231-4BAC-AD0E-1F1519B82E57}" dt="2022-04-21T02:22:10.934" v="36116" actId="1076"/>
          <ac:spMkLst>
            <pc:docMk/>
            <pc:sldMk cId="1635923374" sldId="424"/>
            <ac:spMk id="8" creationId="{4828DC9B-809C-EEAB-BC4D-E98A7557EB9E}"/>
          </ac:spMkLst>
        </pc:spChg>
        <pc:spChg chg="add mod">
          <ac:chgData name="Amy Zhang" userId="b8d76e21-bd74-494e-a137-c2a05d867f38" providerId="ADAL" clId="{85148370-D231-4BAC-AD0E-1F1519B82E57}" dt="2022-04-21T02:21:17.089" v="36009" actId="14100"/>
          <ac:spMkLst>
            <pc:docMk/>
            <pc:sldMk cId="1635923374" sldId="424"/>
            <ac:spMk id="9" creationId="{AD02B6AF-B49C-42DD-98FB-F42961C71EF0}"/>
          </ac:spMkLst>
        </pc:spChg>
        <pc:spChg chg="add del mod">
          <ac:chgData name="Amy Zhang" userId="b8d76e21-bd74-494e-a137-c2a05d867f38" providerId="ADAL" clId="{85148370-D231-4BAC-AD0E-1F1519B82E57}" dt="2022-04-21T02:20:44.163" v="36000" actId="478"/>
          <ac:spMkLst>
            <pc:docMk/>
            <pc:sldMk cId="1635923374" sldId="424"/>
            <ac:spMk id="11" creationId="{7584E686-9717-4F72-BF35-E7A863AAA4FE}"/>
          </ac:spMkLst>
        </pc:spChg>
        <pc:spChg chg="del mod">
          <ac:chgData name="Amy Zhang" userId="b8d76e21-bd74-494e-a137-c2a05d867f38" providerId="ADAL" clId="{85148370-D231-4BAC-AD0E-1F1519B82E57}" dt="2022-04-21T02:12:09.699" v="35571" actId="478"/>
          <ac:spMkLst>
            <pc:docMk/>
            <pc:sldMk cId="1635923374" sldId="424"/>
            <ac:spMk id="13" creationId="{F5BA51C1-8E14-AA7F-C9A1-678841E57BE9}"/>
          </ac:spMkLst>
        </pc:spChg>
        <pc:spChg chg="del mod">
          <ac:chgData name="Amy Zhang" userId="b8d76e21-bd74-494e-a137-c2a05d867f38" providerId="ADAL" clId="{85148370-D231-4BAC-AD0E-1F1519B82E57}" dt="2022-04-21T02:12:05.325" v="35569" actId="478"/>
          <ac:spMkLst>
            <pc:docMk/>
            <pc:sldMk cId="1635923374" sldId="424"/>
            <ac:spMk id="14" creationId="{5F947BB0-3DC0-4384-EF9E-1E99786282F8}"/>
          </ac:spMkLst>
        </pc:spChg>
        <pc:spChg chg="add mod topLvl">
          <ac:chgData name="Amy Zhang" userId="b8d76e21-bd74-494e-a137-c2a05d867f38" providerId="ADAL" clId="{85148370-D231-4BAC-AD0E-1F1519B82E57}" dt="2022-04-21T02:17:51.122" v="35836" actId="207"/>
          <ac:spMkLst>
            <pc:docMk/>
            <pc:sldMk cId="1635923374" sldId="424"/>
            <ac:spMk id="16" creationId="{48043C38-8079-4CB9-A06F-6DA87D8E141F}"/>
          </ac:spMkLst>
        </pc:spChg>
        <pc:spChg chg="add mod topLvl">
          <ac:chgData name="Amy Zhang" userId="b8d76e21-bd74-494e-a137-c2a05d867f38" providerId="ADAL" clId="{85148370-D231-4BAC-AD0E-1F1519B82E57}" dt="2022-04-21T02:17:51.122" v="35836" actId="207"/>
          <ac:spMkLst>
            <pc:docMk/>
            <pc:sldMk cId="1635923374" sldId="424"/>
            <ac:spMk id="18" creationId="{84B077E9-9F61-4BB7-976B-118D2CE13A77}"/>
          </ac:spMkLst>
        </pc:spChg>
        <pc:spChg chg="add mod">
          <ac:chgData name="Amy Zhang" userId="b8d76e21-bd74-494e-a137-c2a05d867f38" providerId="ADAL" clId="{85148370-D231-4BAC-AD0E-1F1519B82E57}" dt="2022-04-21T02:22:12.973" v="36117" actId="1076"/>
          <ac:spMkLst>
            <pc:docMk/>
            <pc:sldMk cId="1635923374" sldId="424"/>
            <ac:spMk id="24" creationId="{1A4238E4-A52B-4FCA-BACD-A5738A91FD30}"/>
          </ac:spMkLst>
        </pc:spChg>
        <pc:spChg chg="add mod">
          <ac:chgData name="Amy Zhang" userId="b8d76e21-bd74-494e-a137-c2a05d867f38" providerId="ADAL" clId="{85148370-D231-4BAC-AD0E-1F1519B82E57}" dt="2022-04-21T04:16:30.883" v="44233" actId="400"/>
          <ac:spMkLst>
            <pc:docMk/>
            <pc:sldMk cId="1635923374" sldId="424"/>
            <ac:spMk id="25" creationId="{C74A067E-9EC1-4C22-8C6C-C4956EF29741}"/>
          </ac:spMkLst>
        </pc:spChg>
        <pc:spChg chg="add del mod">
          <ac:chgData name="Amy Zhang" userId="b8d76e21-bd74-494e-a137-c2a05d867f38" providerId="ADAL" clId="{85148370-D231-4BAC-AD0E-1F1519B82E57}" dt="2022-04-21T02:14:07.057" v="35598" actId="478"/>
          <ac:spMkLst>
            <pc:docMk/>
            <pc:sldMk cId="1635923374" sldId="424"/>
            <ac:spMk id="33" creationId="{2A0068BA-B4C2-4D2F-A25C-17E001FBC4AA}"/>
          </ac:spMkLst>
        </pc:spChg>
        <pc:spChg chg="add mod">
          <ac:chgData name="Amy Zhang" userId="b8d76e21-bd74-494e-a137-c2a05d867f38" providerId="ADAL" clId="{85148370-D231-4BAC-AD0E-1F1519B82E57}" dt="2022-04-21T02:18:30.037" v="35843" actId="6549"/>
          <ac:spMkLst>
            <pc:docMk/>
            <pc:sldMk cId="1635923374" sldId="424"/>
            <ac:spMk id="34" creationId="{8A3EFDC5-F6B0-46EE-B624-D1672160E3CE}"/>
          </ac:spMkLst>
        </pc:spChg>
        <pc:spChg chg="add mod">
          <ac:chgData name="Amy Zhang" userId="b8d76e21-bd74-494e-a137-c2a05d867f38" providerId="ADAL" clId="{85148370-D231-4BAC-AD0E-1F1519B82E57}" dt="2022-04-21T02:29:06.488" v="36537" actId="1076"/>
          <ac:spMkLst>
            <pc:docMk/>
            <pc:sldMk cId="1635923374" sldId="424"/>
            <ac:spMk id="45" creationId="{3436D9EE-F08E-4642-96C9-4496457DF88A}"/>
          </ac:spMkLst>
        </pc:spChg>
        <pc:grpChg chg="add del mod">
          <ac:chgData name="Amy Zhang" userId="b8d76e21-bd74-494e-a137-c2a05d867f38" providerId="ADAL" clId="{85148370-D231-4BAC-AD0E-1F1519B82E57}" dt="2022-04-21T02:17:25.189" v="35831" actId="165"/>
          <ac:grpSpMkLst>
            <pc:docMk/>
            <pc:sldMk cId="1635923374" sldId="424"/>
            <ac:grpSpMk id="32" creationId="{0DE91C21-37E0-4EB3-92D9-3530B7E56CA1}"/>
          </ac:grpSpMkLst>
        </pc:grpChg>
        <pc:picChg chg="mod topLvl">
          <ac:chgData name="Amy Zhang" userId="b8d76e21-bd74-494e-a137-c2a05d867f38" providerId="ADAL" clId="{85148370-D231-4BAC-AD0E-1F1519B82E57}" dt="2022-04-21T02:17:25.189" v="35831" actId="165"/>
          <ac:picMkLst>
            <pc:docMk/>
            <pc:sldMk cId="1635923374" sldId="424"/>
            <ac:picMk id="6" creationId="{52C32BA6-E9B7-724F-3919-BFF7FF25B293}"/>
          </ac:picMkLst>
        </pc:picChg>
        <pc:picChg chg="add mod topLvl">
          <ac:chgData name="Amy Zhang" userId="b8d76e21-bd74-494e-a137-c2a05d867f38" providerId="ADAL" clId="{85148370-D231-4BAC-AD0E-1F1519B82E57}" dt="2022-04-21T02:17:25.189" v="35831" actId="165"/>
          <ac:picMkLst>
            <pc:docMk/>
            <pc:sldMk cId="1635923374" sldId="424"/>
            <ac:picMk id="12" creationId="{64448FCD-040F-4B18-BBB6-DB620EA705E4}"/>
          </ac:picMkLst>
        </pc:picChg>
        <pc:cxnChg chg="del mod">
          <ac:chgData name="Amy Zhang" userId="b8d76e21-bd74-494e-a137-c2a05d867f38" providerId="ADAL" clId="{85148370-D231-4BAC-AD0E-1F1519B82E57}" dt="2022-04-21T02:12:07.102" v="35570" actId="478"/>
          <ac:cxnSpMkLst>
            <pc:docMk/>
            <pc:sldMk cId="1635923374" sldId="424"/>
            <ac:cxnSpMk id="7" creationId="{9EC10352-53F5-B7D9-A331-5765553F6597}"/>
          </ac:cxnSpMkLst>
        </pc:cxnChg>
        <pc:cxnChg chg="del mod">
          <ac:chgData name="Amy Zhang" userId="b8d76e21-bd74-494e-a137-c2a05d867f38" providerId="ADAL" clId="{85148370-D231-4BAC-AD0E-1F1519B82E57}" dt="2022-04-21T02:10:39.921" v="35544" actId="478"/>
          <ac:cxnSpMkLst>
            <pc:docMk/>
            <pc:sldMk cId="1635923374" sldId="424"/>
            <ac:cxnSpMk id="11" creationId="{CA960770-3DE5-FBBF-B55F-7BDB930706EA}"/>
          </ac:cxnSpMkLst>
        </pc:cxnChg>
        <pc:cxnChg chg="add mod topLvl">
          <ac:chgData name="Amy Zhang" userId="b8d76e21-bd74-494e-a137-c2a05d867f38" providerId="ADAL" clId="{85148370-D231-4BAC-AD0E-1F1519B82E57}" dt="2022-04-21T02:18:14.370" v="35838" actId="692"/>
          <ac:cxnSpMkLst>
            <pc:docMk/>
            <pc:sldMk cId="1635923374" sldId="424"/>
            <ac:cxnSpMk id="15" creationId="{CB609D0D-6644-41F0-817C-51BAFCDA3576}"/>
          </ac:cxnSpMkLst>
        </pc:cxnChg>
        <pc:cxnChg chg="add mod topLvl">
          <ac:chgData name="Amy Zhang" userId="b8d76e21-bd74-494e-a137-c2a05d867f38" providerId="ADAL" clId="{85148370-D231-4BAC-AD0E-1F1519B82E57}" dt="2022-04-21T02:18:10.792" v="35837" actId="692"/>
          <ac:cxnSpMkLst>
            <pc:docMk/>
            <pc:sldMk cId="1635923374" sldId="424"/>
            <ac:cxnSpMk id="17" creationId="{C4027753-D5E9-405D-A882-BBE5F453CF65}"/>
          </ac:cxnSpMkLst>
        </pc:cxnChg>
        <pc:cxnChg chg="add del mod">
          <ac:chgData name="Amy Zhang" userId="b8d76e21-bd74-494e-a137-c2a05d867f38" providerId="ADAL" clId="{85148370-D231-4BAC-AD0E-1F1519B82E57}" dt="2022-04-21T02:11:19.695" v="35558" actId="478"/>
          <ac:cxnSpMkLst>
            <pc:docMk/>
            <pc:sldMk cId="1635923374" sldId="424"/>
            <ac:cxnSpMk id="19" creationId="{2D48319D-9D5B-4EF4-9CF5-DD3D9B51FF01}"/>
          </ac:cxnSpMkLst>
        </pc:cxnChg>
        <pc:cxnChg chg="add mod">
          <ac:chgData name="Amy Zhang" userId="b8d76e21-bd74-494e-a137-c2a05d867f38" providerId="ADAL" clId="{85148370-D231-4BAC-AD0E-1F1519B82E57}" dt="2022-04-21T04:16:42.810" v="44234" actId="14100"/>
          <ac:cxnSpMkLst>
            <pc:docMk/>
            <pc:sldMk cId="1635923374" sldId="424"/>
            <ac:cxnSpMk id="21" creationId="{0F80E033-AC27-4F19-960A-28AD74D100C9}"/>
          </ac:cxnSpMkLst>
        </pc:cxnChg>
        <pc:cxnChg chg="add mod topLvl">
          <ac:chgData name="Amy Zhang" userId="b8d76e21-bd74-494e-a137-c2a05d867f38" providerId="ADAL" clId="{85148370-D231-4BAC-AD0E-1F1519B82E57}" dt="2022-04-21T02:18:17.798" v="35839" actId="692"/>
          <ac:cxnSpMkLst>
            <pc:docMk/>
            <pc:sldMk cId="1635923374" sldId="424"/>
            <ac:cxnSpMk id="23" creationId="{3F076784-B90F-436B-94F6-D0E6D25FEEC3}"/>
          </ac:cxnSpMkLst>
        </pc:cxnChg>
        <pc:cxnChg chg="add mod topLvl">
          <ac:chgData name="Amy Zhang" userId="b8d76e21-bd74-494e-a137-c2a05d867f38" providerId="ADAL" clId="{85148370-D231-4BAC-AD0E-1F1519B82E57}" dt="2022-04-21T02:18:21.903" v="35840" actId="692"/>
          <ac:cxnSpMkLst>
            <pc:docMk/>
            <pc:sldMk cId="1635923374" sldId="424"/>
            <ac:cxnSpMk id="26" creationId="{9AED1124-566F-48BC-9815-6777F8EF13DD}"/>
          </ac:cxnSpMkLst>
        </pc:cxnChg>
        <pc:cxnChg chg="add mod">
          <ac:chgData name="Amy Zhang" userId="b8d76e21-bd74-494e-a137-c2a05d867f38" providerId="ADAL" clId="{85148370-D231-4BAC-AD0E-1F1519B82E57}" dt="2022-04-21T02:27:53.448" v="36390" actId="14100"/>
          <ac:cxnSpMkLst>
            <pc:docMk/>
            <pc:sldMk cId="1635923374" sldId="424"/>
            <ac:cxnSpMk id="32" creationId="{2F1B0C6E-6FF9-4968-95CF-DA395419D8AA}"/>
          </ac:cxnSpMkLst>
        </pc:cxnChg>
        <pc:cxnChg chg="add mod">
          <ac:chgData name="Amy Zhang" userId="b8d76e21-bd74-494e-a137-c2a05d867f38" providerId="ADAL" clId="{85148370-D231-4BAC-AD0E-1F1519B82E57}" dt="2022-04-21T02:18:28.370" v="35842" actId="14100"/>
          <ac:cxnSpMkLst>
            <pc:docMk/>
            <pc:sldMk cId="1635923374" sldId="424"/>
            <ac:cxnSpMk id="35" creationId="{A092C149-298D-4CCD-88C1-1AB3EF25C4E9}"/>
          </ac:cxnSpMkLst>
        </pc:cxnChg>
        <pc:cxnChg chg="add mod">
          <ac:chgData name="Amy Zhang" userId="b8d76e21-bd74-494e-a137-c2a05d867f38" providerId="ADAL" clId="{85148370-D231-4BAC-AD0E-1F1519B82E57}" dt="2022-04-21T02:27:51.111" v="36389" actId="14100"/>
          <ac:cxnSpMkLst>
            <pc:docMk/>
            <pc:sldMk cId="1635923374" sldId="424"/>
            <ac:cxnSpMk id="41" creationId="{167173B5-99E5-47FB-A377-EE50FD8374A5}"/>
          </ac:cxnSpMkLst>
        </pc:cxnChg>
        <pc:cxnChg chg="add mod">
          <ac:chgData name="Amy Zhang" userId="b8d76e21-bd74-494e-a137-c2a05d867f38" providerId="ADAL" clId="{85148370-D231-4BAC-AD0E-1F1519B82E57}" dt="2022-04-21T02:28:02.486" v="36391"/>
          <ac:cxnSpMkLst>
            <pc:docMk/>
            <pc:sldMk cId="1635923374" sldId="424"/>
            <ac:cxnSpMk id="43" creationId="{B36F112B-ABDC-4485-BC22-97329EB48C36}"/>
          </ac:cxnSpMkLst>
        </pc:cxnChg>
        <pc:cxnChg chg="add del mod">
          <ac:chgData name="Amy Zhang" userId="b8d76e21-bd74-494e-a137-c2a05d867f38" providerId="ADAL" clId="{85148370-D231-4BAC-AD0E-1F1519B82E57}" dt="2022-04-21T02:28:06.066" v="36393"/>
          <ac:cxnSpMkLst>
            <pc:docMk/>
            <pc:sldMk cId="1635923374" sldId="424"/>
            <ac:cxnSpMk id="44" creationId="{8F627127-E8F6-447C-B515-A4629DF0E1A5}"/>
          </ac:cxnSpMkLst>
        </pc:cxnChg>
      </pc:sldChg>
      <pc:sldChg chg="new del ord">
        <pc:chgData name="Amy Zhang" userId="b8d76e21-bd74-494e-a137-c2a05d867f38" providerId="ADAL" clId="{85148370-D231-4BAC-AD0E-1F1519B82E57}" dt="2022-04-20T21:20:59.113" v="6300" actId="2696"/>
        <pc:sldMkLst>
          <pc:docMk/>
          <pc:sldMk cId="1948316483" sldId="424"/>
        </pc:sldMkLst>
      </pc:sldChg>
      <pc:sldChg chg="modSp add mod modNotesTx">
        <pc:chgData name="Amy Zhang" userId="b8d76e21-bd74-494e-a137-c2a05d867f38" providerId="ADAL" clId="{85148370-D231-4BAC-AD0E-1F1519B82E57}" dt="2022-04-21T01:33:36.484" v="32903" actId="20577"/>
        <pc:sldMkLst>
          <pc:docMk/>
          <pc:sldMk cId="2010973583" sldId="425"/>
        </pc:sldMkLst>
        <pc:spChg chg="mod">
          <ac:chgData name="Amy Zhang" userId="b8d76e21-bd74-494e-a137-c2a05d867f38" providerId="ADAL" clId="{85148370-D231-4BAC-AD0E-1F1519B82E57}" dt="2022-04-20T21:21:39.311" v="6343" actId="20577"/>
          <ac:spMkLst>
            <pc:docMk/>
            <pc:sldMk cId="2010973583" sldId="425"/>
            <ac:spMk id="7" creationId="{9A3594F4-01DC-EAE3-CC43-63D585424E49}"/>
          </ac:spMkLst>
        </pc:spChg>
        <pc:picChg chg="mod">
          <ac:chgData name="Amy Zhang" userId="b8d76e21-bd74-494e-a137-c2a05d867f38" providerId="ADAL" clId="{85148370-D231-4BAC-AD0E-1F1519B82E57}" dt="2022-04-20T23:25:25.036" v="14290" actId="29295"/>
          <ac:picMkLst>
            <pc:docMk/>
            <pc:sldMk cId="2010973583" sldId="425"/>
            <ac:picMk id="17" creationId="{D006B93C-8E1C-45BD-9732-CAAEFF76B346}"/>
          </ac:picMkLst>
        </pc:picChg>
      </pc:sldChg>
      <pc:sldChg chg="modSp mod">
        <pc:chgData name="Amy Zhang" userId="b8d76e21-bd74-494e-a137-c2a05d867f38" providerId="ADAL" clId="{85148370-D231-4BAC-AD0E-1F1519B82E57}" dt="2022-04-21T04:21:54.876" v="44306" actId="20577"/>
        <pc:sldMkLst>
          <pc:docMk/>
          <pc:sldMk cId="862952557" sldId="426"/>
        </pc:sldMkLst>
        <pc:spChg chg="mod">
          <ac:chgData name="Amy Zhang" userId="b8d76e21-bd74-494e-a137-c2a05d867f38" providerId="ADAL" clId="{85148370-D231-4BAC-AD0E-1F1519B82E57}" dt="2022-04-21T02:32:07.629" v="36613" actId="20577"/>
          <ac:spMkLst>
            <pc:docMk/>
            <pc:sldMk cId="862952557" sldId="426"/>
            <ac:spMk id="42" creationId="{628C2C5E-7AB8-DABD-9C90-44FA45633E59}"/>
          </ac:spMkLst>
        </pc:spChg>
        <pc:spChg chg="mod">
          <ac:chgData name="Amy Zhang" userId="b8d76e21-bd74-494e-a137-c2a05d867f38" providerId="ADAL" clId="{85148370-D231-4BAC-AD0E-1F1519B82E57}" dt="2022-04-21T04:21:54.876" v="44306" actId="20577"/>
          <ac:spMkLst>
            <pc:docMk/>
            <pc:sldMk cId="862952557" sldId="426"/>
            <ac:spMk id="43" creationId="{13B7B423-35FF-1E3D-381E-5D6DE25587D3}"/>
          </ac:spMkLst>
        </pc:spChg>
      </pc:sldChg>
      <pc:sldChg chg="modSp mod">
        <pc:chgData name="Amy Zhang" userId="b8d76e21-bd74-494e-a137-c2a05d867f38" providerId="ADAL" clId="{85148370-D231-4BAC-AD0E-1F1519B82E57}" dt="2022-04-21T02:35:10.105" v="36868" actId="1076"/>
        <pc:sldMkLst>
          <pc:docMk/>
          <pc:sldMk cId="952156611" sldId="429"/>
        </pc:sldMkLst>
        <pc:spChg chg="mod">
          <ac:chgData name="Amy Zhang" userId="b8d76e21-bd74-494e-a137-c2a05d867f38" providerId="ADAL" clId="{85148370-D231-4BAC-AD0E-1F1519B82E57}" dt="2022-04-21T02:35:10.105" v="36868" actId="1076"/>
          <ac:spMkLst>
            <pc:docMk/>
            <pc:sldMk cId="952156611" sldId="429"/>
            <ac:spMk id="3" creationId="{997210F5-044D-4D5C-946F-4E58159FD80A}"/>
          </ac:spMkLst>
        </pc:spChg>
      </pc:sldChg>
      <pc:sldChg chg="modNotesTx">
        <pc:chgData name="Amy Zhang" userId="b8d76e21-bd74-494e-a137-c2a05d867f38" providerId="ADAL" clId="{85148370-D231-4BAC-AD0E-1F1519B82E57}" dt="2022-04-21T04:28:28.535" v="44425" actId="400"/>
        <pc:sldMkLst>
          <pc:docMk/>
          <pc:sldMk cId="3172090494" sldId="431"/>
        </pc:sldMkLst>
      </pc:sldChg>
      <pc:sldChg chg="add del">
        <pc:chgData name="Amy Zhang" userId="b8d76e21-bd74-494e-a137-c2a05d867f38" providerId="ADAL" clId="{85148370-D231-4BAC-AD0E-1F1519B82E57}" dt="2022-04-20T23:03:07.545" v="13404" actId="2696"/>
        <pc:sldMkLst>
          <pc:docMk/>
          <pc:sldMk cId="3063371200" sldId="432"/>
        </pc:sldMkLst>
      </pc:sldChg>
      <pc:sldChg chg="delSp mod modNotesTx">
        <pc:chgData name="Amy Zhang" userId="b8d76e21-bd74-494e-a137-c2a05d867f38" providerId="ADAL" clId="{85148370-D231-4BAC-AD0E-1F1519B82E57}" dt="2022-04-21T04:29:05.181" v="44445" actId="20577"/>
        <pc:sldMkLst>
          <pc:docMk/>
          <pc:sldMk cId="3498657152" sldId="433"/>
        </pc:sldMkLst>
        <pc:spChg chg="del">
          <ac:chgData name="Amy Zhang" userId="b8d76e21-bd74-494e-a137-c2a05d867f38" providerId="ADAL" clId="{85148370-D231-4BAC-AD0E-1F1519B82E57}" dt="2022-04-20T23:33:07.904" v="14464" actId="478"/>
          <ac:spMkLst>
            <pc:docMk/>
            <pc:sldMk cId="3498657152" sldId="433"/>
            <ac:spMk id="35" creationId="{4864CB56-8D12-405F-88AE-EFEEC81B9816}"/>
          </ac:spMkLst>
        </pc:spChg>
        <pc:spChg chg="del">
          <ac:chgData name="Amy Zhang" userId="b8d76e21-bd74-494e-a137-c2a05d867f38" providerId="ADAL" clId="{85148370-D231-4BAC-AD0E-1F1519B82E57}" dt="2022-04-20T23:33:10.599" v="14465" actId="478"/>
          <ac:spMkLst>
            <pc:docMk/>
            <pc:sldMk cId="3498657152" sldId="433"/>
            <ac:spMk id="36" creationId="{CC67CAF4-2098-4B61-8AEE-8D5E30B44798}"/>
          </ac:spMkLst>
        </pc:spChg>
        <pc:spChg chg="del">
          <ac:chgData name="Amy Zhang" userId="b8d76e21-bd74-494e-a137-c2a05d867f38" providerId="ADAL" clId="{85148370-D231-4BAC-AD0E-1F1519B82E57}" dt="2022-04-20T23:33:13.025" v="14466" actId="478"/>
          <ac:spMkLst>
            <pc:docMk/>
            <pc:sldMk cId="3498657152" sldId="433"/>
            <ac:spMk id="37" creationId="{1929AA23-C16D-4B43-BD46-48EB1660ADF2}"/>
          </ac:spMkLst>
        </pc:spChg>
        <pc:spChg chg="del">
          <ac:chgData name="Amy Zhang" userId="b8d76e21-bd74-494e-a137-c2a05d867f38" providerId="ADAL" clId="{85148370-D231-4BAC-AD0E-1F1519B82E57}" dt="2022-04-20T23:32:56.934" v="14462" actId="478"/>
          <ac:spMkLst>
            <pc:docMk/>
            <pc:sldMk cId="3498657152" sldId="433"/>
            <ac:spMk id="41" creationId="{1BC5EB62-6D40-4A63-85C9-CB0CC975594C}"/>
          </ac:spMkLst>
        </pc:spChg>
        <pc:spChg chg="del">
          <ac:chgData name="Amy Zhang" userId="b8d76e21-bd74-494e-a137-c2a05d867f38" providerId="ADAL" clId="{85148370-D231-4BAC-AD0E-1F1519B82E57}" dt="2022-04-20T23:32:52.078" v="14460" actId="478"/>
          <ac:spMkLst>
            <pc:docMk/>
            <pc:sldMk cId="3498657152" sldId="433"/>
            <ac:spMk id="42" creationId="{C80ADAA4-A4BA-47F0-9AC6-1C1B21DE4B3F}"/>
          </ac:spMkLst>
        </pc:spChg>
        <pc:spChg chg="del">
          <ac:chgData name="Amy Zhang" userId="b8d76e21-bd74-494e-a137-c2a05d867f38" providerId="ADAL" clId="{85148370-D231-4BAC-AD0E-1F1519B82E57}" dt="2022-04-20T23:32:54.348" v="14461" actId="478"/>
          <ac:spMkLst>
            <pc:docMk/>
            <pc:sldMk cId="3498657152" sldId="433"/>
            <ac:spMk id="43" creationId="{961762DA-0D91-410D-BCAE-1B87110D4D95}"/>
          </ac:spMkLst>
        </pc:spChg>
        <pc:graphicFrameChg chg="del">
          <ac:chgData name="Amy Zhang" userId="b8d76e21-bd74-494e-a137-c2a05d867f38" providerId="ADAL" clId="{85148370-D231-4BAC-AD0E-1F1519B82E57}" dt="2022-04-20T23:33:04.773" v="14463" actId="478"/>
          <ac:graphicFrameMkLst>
            <pc:docMk/>
            <pc:sldMk cId="3498657152" sldId="433"/>
            <ac:graphicFrameMk id="34" creationId="{66568708-BD8E-9AB4-D685-5F68D1AC8605}"/>
          </ac:graphicFrameMkLst>
        </pc:graphicFrameChg>
        <pc:picChg chg="del">
          <ac:chgData name="Amy Zhang" userId="b8d76e21-bd74-494e-a137-c2a05d867f38" providerId="ADAL" clId="{85148370-D231-4BAC-AD0E-1F1519B82E57}" dt="2022-04-20T23:33:14.859" v="14467" actId="478"/>
          <ac:picMkLst>
            <pc:docMk/>
            <pc:sldMk cId="3498657152" sldId="433"/>
            <ac:picMk id="39" creationId="{3436DDB8-CE07-4D03-A0A4-2CFEAAC6D42A}"/>
          </ac:picMkLst>
        </pc:picChg>
      </pc:sldChg>
      <pc:sldChg chg="modSp mod">
        <pc:chgData name="Amy Zhang" userId="b8d76e21-bd74-494e-a137-c2a05d867f38" providerId="ADAL" clId="{85148370-D231-4BAC-AD0E-1F1519B82E57}" dt="2022-04-21T03:07:04.488" v="41440"/>
        <pc:sldMkLst>
          <pc:docMk/>
          <pc:sldMk cId="623022486" sldId="434"/>
        </pc:sldMkLst>
        <pc:spChg chg="mod">
          <ac:chgData name="Amy Zhang" userId="b8d76e21-bd74-494e-a137-c2a05d867f38" providerId="ADAL" clId="{85148370-D231-4BAC-AD0E-1F1519B82E57}" dt="2022-04-21T03:07:04.488" v="41440"/>
          <ac:spMkLst>
            <pc:docMk/>
            <pc:sldMk cId="623022486" sldId="434"/>
            <ac:spMk id="2" creationId="{E731888C-C3CE-48CC-91E2-D287DFA8F020}"/>
          </ac:spMkLst>
        </pc:spChg>
        <pc:spChg chg="mod">
          <ac:chgData name="Amy Zhang" userId="b8d76e21-bd74-494e-a137-c2a05d867f38" providerId="ADAL" clId="{85148370-D231-4BAC-AD0E-1F1519B82E57}" dt="2022-04-20T23:34:52.324" v="14487" actId="2711"/>
          <ac:spMkLst>
            <pc:docMk/>
            <pc:sldMk cId="623022486" sldId="434"/>
            <ac:spMk id="3" creationId="{4ABA63EA-48D1-404B-AE60-9C1F703F382F}"/>
          </ac:spMkLst>
        </pc:spChg>
        <pc:spChg chg="mod">
          <ac:chgData name="Amy Zhang" userId="b8d76e21-bd74-494e-a137-c2a05d867f38" providerId="ADAL" clId="{85148370-D231-4BAC-AD0E-1F1519B82E57}" dt="2022-04-21T01:54:26.812" v="35399" actId="1076"/>
          <ac:spMkLst>
            <pc:docMk/>
            <pc:sldMk cId="623022486" sldId="434"/>
            <ac:spMk id="9" creationId="{EBDDF65C-C839-50DC-1A43-BE2AF082CF38}"/>
          </ac:spMkLst>
        </pc:spChg>
        <pc:graphicFrameChg chg="mod">
          <ac:chgData name="Amy Zhang" userId="b8d76e21-bd74-494e-a137-c2a05d867f38" providerId="ADAL" clId="{85148370-D231-4BAC-AD0E-1F1519B82E57}" dt="2022-04-20T23:34:47.389" v="14486" actId="403"/>
          <ac:graphicFrameMkLst>
            <pc:docMk/>
            <pc:sldMk cId="623022486" sldId="434"/>
            <ac:graphicFrameMk id="7" creationId="{455C375E-C62A-44A0-B73B-E1166BDAB334}"/>
          </ac:graphicFrameMkLst>
        </pc:graphicFrameChg>
      </pc:sldChg>
      <pc:sldChg chg="modSp add mod ord modNotesTx">
        <pc:chgData name="Amy Zhang" userId="b8d76e21-bd74-494e-a137-c2a05d867f38" providerId="ADAL" clId="{85148370-D231-4BAC-AD0E-1F1519B82E57}" dt="2022-04-21T02:38:12.163" v="37345" actId="20577"/>
        <pc:sldMkLst>
          <pc:docMk/>
          <pc:sldMk cId="4235341998" sldId="435"/>
        </pc:sldMkLst>
        <pc:spChg chg="mod">
          <ac:chgData name="Amy Zhang" userId="b8d76e21-bd74-494e-a137-c2a05d867f38" providerId="ADAL" clId="{85148370-D231-4BAC-AD0E-1F1519B82E57}" dt="2022-04-20T23:24:14.660" v="14266" actId="1076"/>
          <ac:spMkLst>
            <pc:docMk/>
            <pc:sldMk cId="4235341998" sldId="435"/>
            <ac:spMk id="7" creationId="{9A3594F4-01DC-EAE3-CC43-63D585424E49}"/>
          </ac:spMkLst>
        </pc:spChg>
        <pc:picChg chg="mod">
          <ac:chgData name="Amy Zhang" userId="b8d76e21-bd74-494e-a137-c2a05d867f38" providerId="ADAL" clId="{85148370-D231-4BAC-AD0E-1F1519B82E57}" dt="2022-04-20T23:25:07.750" v="14289" actId="29295"/>
          <ac:picMkLst>
            <pc:docMk/>
            <pc:sldMk cId="4235341998" sldId="435"/>
            <ac:picMk id="17" creationId="{D006B93C-8E1C-45BD-9732-CAAEFF76B346}"/>
          </ac:picMkLst>
        </pc:picChg>
      </pc:sldChg>
      <pc:sldChg chg="modSp add mod ord modNotesTx">
        <pc:chgData name="Amy Zhang" userId="b8d76e21-bd74-494e-a137-c2a05d867f38" providerId="ADAL" clId="{85148370-D231-4BAC-AD0E-1F1519B82E57}" dt="2022-04-21T03:22:20.709" v="43945" actId="20577"/>
        <pc:sldMkLst>
          <pc:docMk/>
          <pc:sldMk cId="2408266118" sldId="436"/>
        </pc:sldMkLst>
        <pc:spChg chg="mod">
          <ac:chgData name="Amy Zhang" userId="b8d76e21-bd74-494e-a137-c2a05d867f38" providerId="ADAL" clId="{85148370-D231-4BAC-AD0E-1F1519B82E57}" dt="2022-04-20T23:26:17.898" v="14329" actId="1076"/>
          <ac:spMkLst>
            <pc:docMk/>
            <pc:sldMk cId="2408266118" sldId="436"/>
            <ac:spMk id="7" creationId="{9A3594F4-01DC-EAE3-CC43-63D585424E49}"/>
          </ac:spMkLst>
        </pc:spChg>
      </pc:sldChg>
      <pc:sldChg chg="modSp add mod ord">
        <pc:chgData name="Amy Zhang" userId="b8d76e21-bd74-494e-a137-c2a05d867f38" providerId="ADAL" clId="{85148370-D231-4BAC-AD0E-1F1519B82E57}" dt="2022-04-20T23:26:40.772" v="14353" actId="1076"/>
        <pc:sldMkLst>
          <pc:docMk/>
          <pc:sldMk cId="3522418184" sldId="437"/>
        </pc:sldMkLst>
        <pc:spChg chg="mod">
          <ac:chgData name="Amy Zhang" userId="b8d76e21-bd74-494e-a137-c2a05d867f38" providerId="ADAL" clId="{85148370-D231-4BAC-AD0E-1F1519B82E57}" dt="2022-04-20T23:26:40.772" v="14353" actId="1076"/>
          <ac:spMkLst>
            <pc:docMk/>
            <pc:sldMk cId="3522418184" sldId="437"/>
            <ac:spMk id="7" creationId="{9A3594F4-01DC-EAE3-CC43-63D585424E49}"/>
          </ac:spMkLst>
        </pc:spChg>
        <pc:picChg chg="mod">
          <ac:chgData name="Amy Zhang" userId="b8d76e21-bd74-494e-a137-c2a05d867f38" providerId="ADAL" clId="{85148370-D231-4BAC-AD0E-1F1519B82E57}" dt="2022-04-20T23:26:37.556" v="14352" actId="1076"/>
          <ac:picMkLst>
            <pc:docMk/>
            <pc:sldMk cId="3522418184" sldId="437"/>
            <ac:picMk id="17" creationId="{D006B93C-8E1C-45BD-9732-CAAEFF76B346}"/>
          </ac:picMkLst>
        </pc:picChg>
      </pc:sldChg>
      <pc:sldChg chg="modSp add mod ord modNotesTx">
        <pc:chgData name="Amy Zhang" userId="b8d76e21-bd74-494e-a137-c2a05d867f38" providerId="ADAL" clId="{85148370-D231-4BAC-AD0E-1F1519B82E57}" dt="2022-04-21T03:23:55.444" v="44171" actId="20577"/>
        <pc:sldMkLst>
          <pc:docMk/>
          <pc:sldMk cId="646938121" sldId="438"/>
        </pc:sldMkLst>
        <pc:spChg chg="mod">
          <ac:chgData name="Amy Zhang" userId="b8d76e21-bd74-494e-a137-c2a05d867f38" providerId="ADAL" clId="{85148370-D231-4BAC-AD0E-1F1519B82E57}" dt="2022-04-20T23:27:34.841" v="14436" actId="1076"/>
          <ac:spMkLst>
            <pc:docMk/>
            <pc:sldMk cId="646938121" sldId="438"/>
            <ac:spMk id="7" creationId="{9A3594F4-01DC-EAE3-CC43-63D585424E49}"/>
          </ac:spMkLst>
        </pc:spChg>
      </pc:sldChg>
      <pc:sldChg chg="add modNotesTx">
        <pc:chgData name="Amy Zhang" userId="b8d76e21-bd74-494e-a137-c2a05d867f38" providerId="ADAL" clId="{85148370-D231-4BAC-AD0E-1F1519B82E57}" dt="2022-04-21T00:32:58.860" v="25982" actId="20577"/>
        <pc:sldMkLst>
          <pc:docMk/>
          <pc:sldMk cId="4228074979" sldId="439"/>
        </pc:sldMkLst>
      </pc:sldChg>
      <pc:sldChg chg="addSp delSp modSp new mod modNotesTx">
        <pc:chgData name="Amy Zhang" userId="b8d76e21-bd74-494e-a137-c2a05d867f38" providerId="ADAL" clId="{85148370-D231-4BAC-AD0E-1F1519B82E57}" dt="2022-04-21T01:24:34.306" v="32487" actId="20577"/>
        <pc:sldMkLst>
          <pc:docMk/>
          <pc:sldMk cId="2660814081" sldId="442"/>
        </pc:sldMkLst>
        <pc:spChg chg="mod">
          <ac:chgData name="Amy Zhang" userId="b8d76e21-bd74-494e-a137-c2a05d867f38" providerId="ADAL" clId="{85148370-D231-4BAC-AD0E-1F1519B82E57}" dt="2022-04-21T01:22:43.079" v="31974" actId="20577"/>
          <ac:spMkLst>
            <pc:docMk/>
            <pc:sldMk cId="2660814081" sldId="442"/>
            <ac:spMk id="2" creationId="{85E0FAB4-B91A-47A9-825E-BFC0A21791FC}"/>
          </ac:spMkLst>
        </pc:spChg>
        <pc:spChg chg="del">
          <ac:chgData name="Amy Zhang" userId="b8d76e21-bd74-494e-a137-c2a05d867f38" providerId="ADAL" clId="{85148370-D231-4BAC-AD0E-1F1519B82E57}" dt="2022-04-21T01:20:26.730" v="31796" actId="478"/>
          <ac:spMkLst>
            <pc:docMk/>
            <pc:sldMk cId="2660814081" sldId="442"/>
            <ac:spMk id="3" creationId="{D36DEE9B-2CC1-43F3-8584-3AF5CE0213AE}"/>
          </ac:spMkLst>
        </pc:spChg>
        <pc:spChg chg="add mod">
          <ac:chgData name="Amy Zhang" userId="b8d76e21-bd74-494e-a137-c2a05d867f38" providerId="ADAL" clId="{85148370-D231-4BAC-AD0E-1F1519B82E57}" dt="2022-04-21T01:21:27.942" v="31872" actId="1076"/>
          <ac:spMkLst>
            <pc:docMk/>
            <pc:sldMk cId="2660814081" sldId="442"/>
            <ac:spMk id="7" creationId="{9687D34B-BA6C-409F-92E9-5E16506983E6}"/>
          </ac:spMkLst>
        </pc:spChg>
        <pc:picChg chg="add mod">
          <ac:chgData name="Amy Zhang" userId="b8d76e21-bd74-494e-a137-c2a05d867f38" providerId="ADAL" clId="{85148370-D231-4BAC-AD0E-1F1519B82E57}" dt="2022-04-21T01:20:43.279" v="31802" actId="1076"/>
          <ac:picMkLst>
            <pc:docMk/>
            <pc:sldMk cId="2660814081" sldId="442"/>
            <ac:picMk id="6" creationId="{7613F651-0FBB-4D2B-ADBB-5353B18D5C8C}"/>
          </ac:picMkLst>
        </pc:picChg>
      </pc:sldChg>
      <pc:sldChg chg="addSp delSp modSp new del mod">
        <pc:chgData name="Amy Zhang" userId="b8d76e21-bd74-494e-a137-c2a05d867f38" providerId="ADAL" clId="{85148370-D231-4BAC-AD0E-1F1519B82E57}" dt="2022-04-21T02:30:21.887" v="36538" actId="2696"/>
        <pc:sldMkLst>
          <pc:docMk/>
          <pc:sldMk cId="3952945053" sldId="443"/>
        </pc:sldMkLst>
        <pc:spChg chg="del">
          <ac:chgData name="Amy Zhang" userId="b8d76e21-bd74-494e-a137-c2a05d867f38" providerId="ADAL" clId="{85148370-D231-4BAC-AD0E-1F1519B82E57}" dt="2022-04-21T02:19:49.490" v="35855" actId="478"/>
          <ac:spMkLst>
            <pc:docMk/>
            <pc:sldMk cId="3952945053" sldId="443"/>
            <ac:spMk id="3" creationId="{0AA9898C-3942-4750-B0B5-60EF7D4DA53D}"/>
          </ac:spMkLst>
        </pc:spChg>
        <pc:spChg chg="add mod">
          <ac:chgData name="Amy Zhang" userId="b8d76e21-bd74-494e-a137-c2a05d867f38" providerId="ADAL" clId="{85148370-D231-4BAC-AD0E-1F1519B82E57}" dt="2022-04-21T02:23:00.930" v="36137" actId="20577"/>
          <ac:spMkLst>
            <pc:docMk/>
            <pc:sldMk cId="3952945053" sldId="443"/>
            <ac:spMk id="6" creationId="{9AFE8825-7EA1-487E-9591-5C692F6E300B}"/>
          </ac:spMkLst>
        </pc:spChg>
      </pc:sldChg>
      <pc:sldChg chg="addSp delSp modSp new mod modNotesTx">
        <pc:chgData name="Amy Zhang" userId="b8d76e21-bd74-494e-a137-c2a05d867f38" providerId="ADAL" clId="{85148370-D231-4BAC-AD0E-1F1519B82E57}" dt="2022-04-21T03:20:34.057" v="43597" actId="1076"/>
        <pc:sldMkLst>
          <pc:docMk/>
          <pc:sldMk cId="4161320638" sldId="443"/>
        </pc:sldMkLst>
        <pc:spChg chg="mod">
          <ac:chgData name="Amy Zhang" userId="b8d76e21-bd74-494e-a137-c2a05d867f38" providerId="ADAL" clId="{85148370-D231-4BAC-AD0E-1F1519B82E57}" dt="2022-04-21T03:20:34.057" v="43597" actId="1076"/>
          <ac:spMkLst>
            <pc:docMk/>
            <pc:sldMk cId="4161320638" sldId="443"/>
            <ac:spMk id="2" creationId="{749A00B0-00F0-43AB-A35A-24D4B02A9D0F}"/>
          </ac:spMkLst>
        </pc:spChg>
        <pc:spChg chg="del">
          <ac:chgData name="Amy Zhang" userId="b8d76e21-bd74-494e-a137-c2a05d867f38" providerId="ADAL" clId="{85148370-D231-4BAC-AD0E-1F1519B82E57}" dt="2022-04-21T03:07:43.559" v="41475" actId="478"/>
          <ac:spMkLst>
            <pc:docMk/>
            <pc:sldMk cId="4161320638" sldId="443"/>
            <ac:spMk id="3" creationId="{10CC5512-8517-4629-A9ED-A31C3FB94E1F}"/>
          </ac:spMkLst>
        </pc:spChg>
        <pc:spChg chg="del">
          <ac:chgData name="Amy Zhang" userId="b8d76e21-bd74-494e-a137-c2a05d867f38" providerId="ADAL" clId="{85148370-D231-4BAC-AD0E-1F1519B82E57}" dt="2022-04-21T03:16:30.880" v="43202" actId="478"/>
          <ac:spMkLst>
            <pc:docMk/>
            <pc:sldMk cId="4161320638" sldId="443"/>
            <ac:spMk id="4" creationId="{2F85DF7E-4160-4F42-9D67-C6687D8B0A90}"/>
          </ac:spMkLst>
        </pc:spChg>
        <pc:spChg chg="del">
          <ac:chgData name="Amy Zhang" userId="b8d76e21-bd74-494e-a137-c2a05d867f38" providerId="ADAL" clId="{85148370-D231-4BAC-AD0E-1F1519B82E57}" dt="2022-04-21T03:20:11.656" v="43590" actId="478"/>
          <ac:spMkLst>
            <pc:docMk/>
            <pc:sldMk cId="4161320638" sldId="443"/>
            <ac:spMk id="5" creationId="{394BA73E-12B8-493F-A8EA-FE4DE43ACE1C}"/>
          </ac:spMkLst>
        </pc:spChg>
        <pc:spChg chg="add del mod">
          <ac:chgData name="Amy Zhang" userId="b8d76e21-bd74-494e-a137-c2a05d867f38" providerId="ADAL" clId="{85148370-D231-4BAC-AD0E-1F1519B82E57}" dt="2022-04-21T03:15:37.148" v="43189" actId="478"/>
          <ac:spMkLst>
            <pc:docMk/>
            <pc:sldMk cId="4161320638" sldId="443"/>
            <ac:spMk id="11" creationId="{67FA865C-418D-4C82-88D0-088102B00AB7}"/>
          </ac:spMkLst>
        </pc:spChg>
        <pc:spChg chg="add mod">
          <ac:chgData name="Amy Zhang" userId="b8d76e21-bd74-494e-a137-c2a05d867f38" providerId="ADAL" clId="{85148370-D231-4BAC-AD0E-1F1519B82E57}" dt="2022-04-21T03:20:04.055" v="43589" actId="1076"/>
          <ac:spMkLst>
            <pc:docMk/>
            <pc:sldMk cId="4161320638" sldId="443"/>
            <ac:spMk id="12" creationId="{AEEBAE98-7ED4-4674-A47E-F7B8EC55F813}"/>
          </ac:spMkLst>
        </pc:spChg>
        <pc:picChg chg="add mod">
          <ac:chgData name="Amy Zhang" userId="b8d76e21-bd74-494e-a137-c2a05d867f38" providerId="ADAL" clId="{85148370-D231-4BAC-AD0E-1F1519B82E57}" dt="2022-04-21T03:20:00.672" v="43588" actId="1076"/>
          <ac:picMkLst>
            <pc:docMk/>
            <pc:sldMk cId="4161320638" sldId="443"/>
            <ac:picMk id="6" creationId="{5F22CB71-F304-4F10-A272-6564D70A3605}"/>
          </ac:picMkLst>
        </pc:picChg>
        <pc:picChg chg="add del mod">
          <ac:chgData name="Amy Zhang" userId="b8d76e21-bd74-494e-a137-c2a05d867f38" providerId="ADAL" clId="{85148370-D231-4BAC-AD0E-1F1519B82E57}" dt="2022-04-21T03:15:34.849" v="43188" actId="478"/>
          <ac:picMkLst>
            <pc:docMk/>
            <pc:sldMk cId="4161320638" sldId="443"/>
            <ac:picMk id="8" creationId="{F3A8C893-1BD9-48D3-8E07-F05A1C46E121}"/>
          </ac:picMkLst>
        </pc:picChg>
        <pc:picChg chg="add mod ord">
          <ac:chgData name="Amy Zhang" userId="b8d76e21-bd74-494e-a137-c2a05d867f38" providerId="ADAL" clId="{85148370-D231-4BAC-AD0E-1F1519B82E57}" dt="2022-04-21T03:20:28.034" v="43596" actId="29295"/>
          <ac:picMkLst>
            <pc:docMk/>
            <pc:sldMk cId="4161320638" sldId="443"/>
            <ac:picMk id="10" creationId="{60B69A0B-93C2-4397-A117-E39F48EADA03}"/>
          </ac:picMkLst>
        </pc:picChg>
      </pc:sldChg>
      <pc:sldChg chg="new del">
        <pc:chgData name="Amy Zhang" userId="b8d76e21-bd74-494e-a137-c2a05d867f38" providerId="ADAL" clId="{85148370-D231-4BAC-AD0E-1F1519B82E57}" dt="2022-04-21T04:34:30.519" v="44447" actId="2696"/>
        <pc:sldMkLst>
          <pc:docMk/>
          <pc:sldMk cId="1235278798" sldId="446"/>
        </pc:sldMkLst>
      </pc:sldChg>
      <pc:sldMasterChg chg="addSp modTransition modSldLayout">
        <pc:chgData name="Amy Zhang" userId="b8d76e21-bd74-494e-a137-c2a05d867f38" providerId="ADAL" clId="{85148370-D231-4BAC-AD0E-1F1519B82E57}" dt="2022-04-20T20:25:40.403" v="4722"/>
        <pc:sldMasterMkLst>
          <pc:docMk/>
          <pc:sldMasterMk cId="1165828614" sldId="2147483724"/>
        </pc:sldMasterMkLst>
        <pc:grpChg chg="add">
          <ac:chgData name="Amy Zhang" userId="b8d76e21-bd74-494e-a137-c2a05d867f38" providerId="ADAL" clId="{85148370-D231-4BAC-AD0E-1F1519B82E57}" dt="2022-04-20T20:25:40.403" v="4722"/>
          <ac:grpSpMkLst>
            <pc:docMk/>
            <pc:sldMasterMk cId="1165828614" sldId="2147483724"/>
            <ac:grpSpMk id="8" creationId="{7EFC5AE1-A40A-4949-A767-F36DB331779C}"/>
          </ac:grpSpMkLst>
        </pc:grpChg>
        <pc:picChg chg="add">
          <ac:chgData name="Amy Zhang" userId="b8d76e21-bd74-494e-a137-c2a05d867f38" providerId="ADAL" clId="{85148370-D231-4BAC-AD0E-1F1519B82E57}" dt="2022-04-20T20:25:40.403" v="4722"/>
          <ac:picMkLst>
            <pc:docMk/>
            <pc:sldMasterMk cId="1165828614" sldId="2147483724"/>
            <ac:picMk id="7" creationId="{9CE65763-D517-4152-941E-35CB242F4602}"/>
          </ac:picMkLst>
        </pc:picChg>
        <pc:sldLayoutChg chg="addSp modTransition">
          <pc:chgData name="Amy Zhang" userId="b8d76e21-bd74-494e-a137-c2a05d867f38" providerId="ADAL" clId="{85148370-D231-4BAC-AD0E-1F1519B82E57}" dt="2022-04-20T20:25:40.403" v="4722"/>
          <pc:sldLayoutMkLst>
            <pc:docMk/>
            <pc:sldMasterMk cId="1165828614" sldId="2147483724"/>
            <pc:sldLayoutMk cId="1154627943" sldId="2147483725"/>
          </pc:sldLayoutMkLst>
          <pc:spChg chg="add">
            <ac:chgData name="Amy Zhang" userId="b8d76e21-bd74-494e-a137-c2a05d867f38" providerId="ADAL" clId="{85148370-D231-4BAC-AD0E-1F1519B82E57}" dt="2022-04-20T20:25:40.403" v="4722"/>
            <ac:spMkLst>
              <pc:docMk/>
              <pc:sldMasterMk cId="1165828614" sldId="2147483724"/>
              <pc:sldLayoutMk cId="1154627943" sldId="2147483725"/>
              <ac:spMk id="8" creationId="{767A7DFC-E02F-444F-8D0E-D92B41EE2C55}"/>
            </ac:spMkLst>
          </pc:spChg>
          <pc:spChg chg="add">
            <ac:chgData name="Amy Zhang" userId="b8d76e21-bd74-494e-a137-c2a05d867f38" providerId="ADAL" clId="{85148370-D231-4BAC-AD0E-1F1519B82E57}" dt="2022-04-20T20:25:40.403" v="4722"/>
            <ac:spMkLst>
              <pc:docMk/>
              <pc:sldMasterMk cId="1165828614" sldId="2147483724"/>
              <pc:sldLayoutMk cId="1154627943" sldId="2147483725"/>
              <ac:spMk id="9" creationId="{2E6BFB95-8D61-474E-BB51-A1125A3D8FCE}"/>
            </ac:spMkLst>
          </pc:spChg>
          <pc:spChg chg="add">
            <ac:chgData name="Amy Zhang" userId="b8d76e21-bd74-494e-a137-c2a05d867f38" providerId="ADAL" clId="{85148370-D231-4BAC-AD0E-1F1519B82E57}" dt="2022-04-20T20:25:40.403" v="4722"/>
            <ac:spMkLst>
              <pc:docMk/>
              <pc:sldMasterMk cId="1165828614" sldId="2147483724"/>
              <pc:sldLayoutMk cId="1154627943" sldId="2147483725"/>
              <ac:spMk id="10" creationId="{FE200724-ACD0-40EF-A516-5078504F51AA}"/>
            </ac:spMkLst>
          </pc:spChg>
          <pc:spChg chg="add">
            <ac:chgData name="Amy Zhang" userId="b8d76e21-bd74-494e-a137-c2a05d867f38" providerId="ADAL" clId="{85148370-D231-4BAC-AD0E-1F1519B82E57}" dt="2022-04-20T20:25:40.403" v="4722"/>
            <ac:spMkLst>
              <pc:docMk/>
              <pc:sldMasterMk cId="1165828614" sldId="2147483724"/>
              <pc:sldLayoutMk cId="1154627943" sldId="2147483725"/>
              <ac:spMk id="11" creationId="{CBACB402-9FF7-4B49-A683-93A0B8FEB25C}"/>
            </ac:spMkLst>
          </pc:spChg>
          <pc:spChg chg="add">
            <ac:chgData name="Amy Zhang" userId="b8d76e21-bd74-494e-a137-c2a05d867f38" providerId="ADAL" clId="{85148370-D231-4BAC-AD0E-1F1519B82E57}" dt="2022-04-20T20:25:40.403" v="4722"/>
            <ac:spMkLst>
              <pc:docMk/>
              <pc:sldMasterMk cId="1165828614" sldId="2147483724"/>
              <pc:sldLayoutMk cId="1154627943" sldId="2147483725"/>
              <ac:spMk id="12" creationId="{E2EE32C2-3961-40C3-85E5-F5C8E409FBC9}"/>
            </ac:spMkLst>
          </pc:spChg>
          <pc:picChg chg="add">
            <ac:chgData name="Amy Zhang" userId="b8d76e21-bd74-494e-a137-c2a05d867f38" providerId="ADAL" clId="{85148370-D231-4BAC-AD0E-1F1519B82E57}" dt="2022-04-20T20:25:40.403" v="4722"/>
            <ac:picMkLst>
              <pc:docMk/>
              <pc:sldMasterMk cId="1165828614" sldId="2147483724"/>
              <pc:sldLayoutMk cId="1154627943" sldId="2147483725"/>
              <ac:picMk id="7" creationId="{74480040-7AE7-4184-8A40-C12187A1B12C}"/>
            </ac:picMkLst>
          </pc:picChg>
        </pc:sldLayoutChg>
        <pc:sldLayoutChg chg="modTransition">
          <pc:chgData name="Amy Zhang" userId="b8d76e21-bd74-494e-a137-c2a05d867f38" providerId="ADAL" clId="{85148370-D231-4BAC-AD0E-1F1519B82E57}" dt="2022-04-20T20:25:40.403" v="4722"/>
          <pc:sldLayoutMkLst>
            <pc:docMk/>
            <pc:sldMasterMk cId="1165828614" sldId="2147483724"/>
            <pc:sldLayoutMk cId="2194378343" sldId="2147483726"/>
          </pc:sldLayoutMkLst>
        </pc:sldLayoutChg>
        <pc:sldLayoutChg chg="modTransition">
          <pc:chgData name="Amy Zhang" userId="b8d76e21-bd74-494e-a137-c2a05d867f38" providerId="ADAL" clId="{85148370-D231-4BAC-AD0E-1F1519B82E57}" dt="2022-04-20T20:25:40.403" v="4722"/>
          <pc:sldLayoutMkLst>
            <pc:docMk/>
            <pc:sldMasterMk cId="1165828614" sldId="2147483724"/>
            <pc:sldLayoutMk cId="1580962777" sldId="2147483727"/>
          </pc:sldLayoutMkLst>
        </pc:sldLayoutChg>
        <pc:sldLayoutChg chg="modTransition">
          <pc:chgData name="Amy Zhang" userId="b8d76e21-bd74-494e-a137-c2a05d867f38" providerId="ADAL" clId="{85148370-D231-4BAC-AD0E-1F1519B82E57}" dt="2022-04-20T20:25:40.403" v="4722"/>
          <pc:sldLayoutMkLst>
            <pc:docMk/>
            <pc:sldMasterMk cId="1165828614" sldId="2147483724"/>
            <pc:sldLayoutMk cId="1200229681" sldId="2147483728"/>
          </pc:sldLayoutMkLst>
        </pc:sldLayoutChg>
        <pc:sldLayoutChg chg="modTransition">
          <pc:chgData name="Amy Zhang" userId="b8d76e21-bd74-494e-a137-c2a05d867f38" providerId="ADAL" clId="{85148370-D231-4BAC-AD0E-1F1519B82E57}" dt="2022-04-20T20:25:40.403" v="4722"/>
          <pc:sldLayoutMkLst>
            <pc:docMk/>
            <pc:sldMasterMk cId="1165828614" sldId="2147483724"/>
            <pc:sldLayoutMk cId="3864588903" sldId="2147483729"/>
          </pc:sldLayoutMkLst>
        </pc:sldLayoutChg>
        <pc:sldLayoutChg chg="modTransition">
          <pc:chgData name="Amy Zhang" userId="b8d76e21-bd74-494e-a137-c2a05d867f38" providerId="ADAL" clId="{85148370-D231-4BAC-AD0E-1F1519B82E57}" dt="2022-04-20T20:25:40.403" v="4722"/>
          <pc:sldLayoutMkLst>
            <pc:docMk/>
            <pc:sldMasterMk cId="1165828614" sldId="2147483724"/>
            <pc:sldLayoutMk cId="3212699275" sldId="2147483730"/>
          </pc:sldLayoutMkLst>
        </pc:sldLayoutChg>
        <pc:sldLayoutChg chg="modTransition">
          <pc:chgData name="Amy Zhang" userId="b8d76e21-bd74-494e-a137-c2a05d867f38" providerId="ADAL" clId="{85148370-D231-4BAC-AD0E-1F1519B82E57}" dt="2022-04-20T20:25:40.403" v="4722"/>
          <pc:sldLayoutMkLst>
            <pc:docMk/>
            <pc:sldMasterMk cId="1165828614" sldId="2147483724"/>
            <pc:sldLayoutMk cId="2665516817" sldId="2147483731"/>
          </pc:sldLayoutMkLst>
        </pc:sldLayoutChg>
      </pc:sldMasterChg>
    </pc:docChg>
  </pc:docChgLst>
  <pc:docChgLst>
    <pc:chgData name="Shaun Dylan Bradley" userId="2391b36f-9d7d-4f73-80e2-d127551f12a0" providerId="ADAL" clId="{D0A62561-B30E-463C-A905-7ED5958790C0}"/>
    <pc:docChg chg="undo custSel addSld delSld modSld">
      <pc:chgData name="Shaun Dylan Bradley" userId="2391b36f-9d7d-4f73-80e2-d127551f12a0" providerId="ADAL" clId="{D0A62561-B30E-463C-A905-7ED5958790C0}" dt="2021-08-01T21:02:11.725" v="5790" actId="47"/>
      <pc:docMkLst>
        <pc:docMk/>
      </pc:docMkLst>
      <pc:sldChg chg="modSp mod">
        <pc:chgData name="Shaun Dylan Bradley" userId="2391b36f-9d7d-4f73-80e2-d127551f12a0" providerId="ADAL" clId="{D0A62561-B30E-463C-A905-7ED5958790C0}" dt="2021-07-23T01:34:16.855" v="5732" actId="20577"/>
        <pc:sldMkLst>
          <pc:docMk/>
          <pc:sldMk cId="1291644704" sldId="267"/>
        </pc:sldMkLst>
        <pc:spChg chg="mod">
          <ac:chgData name="Shaun Dylan Bradley" userId="2391b36f-9d7d-4f73-80e2-d127551f12a0" providerId="ADAL" clId="{D0A62561-B30E-463C-A905-7ED5958790C0}" dt="2021-07-23T01:34:16.855" v="5732" actId="20577"/>
          <ac:spMkLst>
            <pc:docMk/>
            <pc:sldMk cId="1291644704" sldId="267"/>
            <ac:spMk id="2" creationId="{00000000-0000-0000-0000-000000000000}"/>
          </ac:spMkLst>
        </pc:spChg>
      </pc:sldChg>
      <pc:sldChg chg="modSp">
        <pc:chgData name="Shaun Dylan Bradley" userId="2391b36f-9d7d-4f73-80e2-d127551f12a0" providerId="ADAL" clId="{D0A62561-B30E-463C-A905-7ED5958790C0}" dt="2021-07-21T18:26:20.424" v="1" actId="1076"/>
        <pc:sldMkLst>
          <pc:docMk/>
          <pc:sldMk cId="3509597979" sldId="320"/>
        </pc:sldMkLst>
        <pc:picChg chg="mod">
          <ac:chgData name="Shaun Dylan Bradley" userId="2391b36f-9d7d-4f73-80e2-d127551f12a0" providerId="ADAL" clId="{D0A62561-B30E-463C-A905-7ED5958790C0}" dt="2021-07-21T18:26:20.424" v="1" actId="1076"/>
          <ac:picMkLst>
            <pc:docMk/>
            <pc:sldMk cId="3509597979" sldId="320"/>
            <ac:picMk id="1030" creationId="{0E9D10D9-8073-4553-8B4B-50CD8AD15C69}"/>
          </ac:picMkLst>
        </pc:picChg>
      </pc:sldChg>
      <pc:sldChg chg="modSp del mod">
        <pc:chgData name="Shaun Dylan Bradley" userId="2391b36f-9d7d-4f73-80e2-d127551f12a0" providerId="ADAL" clId="{D0A62561-B30E-463C-A905-7ED5958790C0}" dt="2021-07-22T20:29:36.316" v="2902" actId="47"/>
        <pc:sldMkLst>
          <pc:docMk/>
          <pc:sldMk cId="1583331265" sldId="342"/>
        </pc:sldMkLst>
        <pc:graphicFrameChg chg="mod modGraphic">
          <ac:chgData name="Shaun Dylan Bradley" userId="2391b36f-9d7d-4f73-80e2-d127551f12a0" providerId="ADAL" clId="{D0A62561-B30E-463C-A905-7ED5958790C0}" dt="2021-07-22T20:19:20.563" v="2452" actId="14734"/>
          <ac:graphicFrameMkLst>
            <pc:docMk/>
            <pc:sldMk cId="1583331265" sldId="342"/>
            <ac:graphicFrameMk id="2" creationId="{61EB724D-9845-484A-8F6A-A9066F90383C}"/>
          </ac:graphicFrameMkLst>
        </pc:graphicFrameChg>
      </pc:sldChg>
      <pc:sldChg chg="addSp delSp modSp del mod">
        <pc:chgData name="Shaun Dylan Bradley" userId="2391b36f-9d7d-4f73-80e2-d127551f12a0" providerId="ADAL" clId="{D0A62561-B30E-463C-A905-7ED5958790C0}" dt="2021-07-22T19:38:15.032" v="1582" actId="47"/>
        <pc:sldMkLst>
          <pc:docMk/>
          <pc:sldMk cId="3124423494" sldId="343"/>
        </pc:sldMkLst>
        <pc:spChg chg="mod">
          <ac:chgData name="Shaun Dylan Bradley" userId="2391b36f-9d7d-4f73-80e2-d127551f12a0" providerId="ADAL" clId="{D0A62561-B30E-463C-A905-7ED5958790C0}" dt="2021-07-22T19:37:56.930" v="1579" actId="20577"/>
          <ac:spMkLst>
            <pc:docMk/>
            <pc:sldMk cId="3124423494" sldId="343"/>
            <ac:spMk id="2" creationId="{C1E40441-2DE4-431A-A850-DFC702ADB3F6}"/>
          </ac:spMkLst>
        </pc:spChg>
        <pc:spChg chg="add del mod">
          <ac:chgData name="Shaun Dylan Bradley" userId="2391b36f-9d7d-4f73-80e2-d127551f12a0" providerId="ADAL" clId="{D0A62561-B30E-463C-A905-7ED5958790C0}" dt="2021-07-21T19:59:27.878" v="553" actId="478"/>
          <ac:spMkLst>
            <pc:docMk/>
            <pc:sldMk cId="3124423494" sldId="343"/>
            <ac:spMk id="5" creationId="{3B766320-C01B-43D2-9448-323F5DB5A54A}"/>
          </ac:spMkLst>
        </pc:spChg>
        <pc:spChg chg="mod">
          <ac:chgData name="Shaun Dylan Bradley" userId="2391b36f-9d7d-4f73-80e2-d127551f12a0" providerId="ADAL" clId="{D0A62561-B30E-463C-A905-7ED5958790C0}" dt="2021-07-21T20:14:38.225" v="891" actId="1076"/>
          <ac:spMkLst>
            <pc:docMk/>
            <pc:sldMk cId="3124423494" sldId="343"/>
            <ac:spMk id="7" creationId="{68C3EF8A-097C-4D73-A2A1-9C3179D742CD}"/>
          </ac:spMkLst>
        </pc:spChg>
        <pc:spChg chg="mod">
          <ac:chgData name="Shaun Dylan Bradley" userId="2391b36f-9d7d-4f73-80e2-d127551f12a0" providerId="ADAL" clId="{D0A62561-B30E-463C-A905-7ED5958790C0}" dt="2021-07-22T16:11:02.690" v="1496" actId="20577"/>
          <ac:spMkLst>
            <pc:docMk/>
            <pc:sldMk cId="3124423494" sldId="343"/>
            <ac:spMk id="8" creationId="{5F86FA07-8B91-45D1-A1A8-B6A75067A9B7}"/>
          </ac:spMkLst>
        </pc:spChg>
        <pc:spChg chg="add del mod">
          <ac:chgData name="Shaun Dylan Bradley" userId="2391b36f-9d7d-4f73-80e2-d127551f12a0" providerId="ADAL" clId="{D0A62561-B30E-463C-A905-7ED5958790C0}" dt="2021-07-21T19:59:24.270" v="551" actId="11529"/>
          <ac:spMkLst>
            <pc:docMk/>
            <pc:sldMk cId="3124423494" sldId="343"/>
            <ac:spMk id="13" creationId="{CEDD32D0-4D1F-447D-9007-3E850D730C49}"/>
          </ac:spMkLst>
        </pc:spChg>
        <pc:spChg chg="add mod">
          <ac:chgData name="Shaun Dylan Bradley" userId="2391b36f-9d7d-4f73-80e2-d127551f12a0" providerId="ADAL" clId="{D0A62561-B30E-463C-A905-7ED5958790C0}" dt="2021-07-21T20:25:21.875" v="1211" actId="1076"/>
          <ac:spMkLst>
            <pc:docMk/>
            <pc:sldMk cId="3124423494" sldId="343"/>
            <ac:spMk id="14" creationId="{DD4B3A4C-7093-4E12-AC69-B97A22B6CDD4}"/>
          </ac:spMkLst>
        </pc:spChg>
        <pc:spChg chg="add del mod">
          <ac:chgData name="Shaun Dylan Bradley" userId="2391b36f-9d7d-4f73-80e2-d127551f12a0" providerId="ADAL" clId="{D0A62561-B30E-463C-A905-7ED5958790C0}" dt="2021-07-21T20:03:05.806" v="596" actId="478"/>
          <ac:spMkLst>
            <pc:docMk/>
            <pc:sldMk cId="3124423494" sldId="343"/>
            <ac:spMk id="17" creationId="{4A58F473-A894-409E-90FB-E53A18701ECD}"/>
          </ac:spMkLst>
        </pc:spChg>
        <pc:spChg chg="add mod">
          <ac:chgData name="Shaun Dylan Bradley" userId="2391b36f-9d7d-4f73-80e2-d127551f12a0" providerId="ADAL" clId="{D0A62561-B30E-463C-A905-7ED5958790C0}" dt="2021-07-21T20:25:21.875" v="1211" actId="1076"/>
          <ac:spMkLst>
            <pc:docMk/>
            <pc:sldMk cId="3124423494" sldId="343"/>
            <ac:spMk id="26" creationId="{EF5B5958-5AC2-4BE0-8A08-1C26B302E7FF}"/>
          </ac:spMkLst>
        </pc:spChg>
        <pc:spChg chg="add mod">
          <ac:chgData name="Shaun Dylan Bradley" userId="2391b36f-9d7d-4f73-80e2-d127551f12a0" providerId="ADAL" clId="{D0A62561-B30E-463C-A905-7ED5958790C0}" dt="2021-07-21T20:25:21.875" v="1211" actId="1076"/>
          <ac:spMkLst>
            <pc:docMk/>
            <pc:sldMk cId="3124423494" sldId="343"/>
            <ac:spMk id="35" creationId="{C1811F2B-9CDF-4ADF-90A2-55DA4802933B}"/>
          </ac:spMkLst>
        </pc:spChg>
        <pc:spChg chg="add mod">
          <ac:chgData name="Shaun Dylan Bradley" userId="2391b36f-9d7d-4f73-80e2-d127551f12a0" providerId="ADAL" clId="{D0A62561-B30E-463C-A905-7ED5958790C0}" dt="2021-07-21T20:25:21.875" v="1211" actId="1076"/>
          <ac:spMkLst>
            <pc:docMk/>
            <pc:sldMk cId="3124423494" sldId="343"/>
            <ac:spMk id="36" creationId="{42BDA6CA-54AE-456C-8AA0-744CCCDC15B3}"/>
          </ac:spMkLst>
        </pc:spChg>
        <pc:spChg chg="add mod">
          <ac:chgData name="Shaun Dylan Bradley" userId="2391b36f-9d7d-4f73-80e2-d127551f12a0" providerId="ADAL" clId="{D0A62561-B30E-463C-A905-7ED5958790C0}" dt="2021-07-21T20:25:21.875" v="1211" actId="1076"/>
          <ac:spMkLst>
            <pc:docMk/>
            <pc:sldMk cId="3124423494" sldId="343"/>
            <ac:spMk id="37" creationId="{A5583A69-43C0-4E1B-8591-7444BEFF3959}"/>
          </ac:spMkLst>
        </pc:spChg>
        <pc:spChg chg="add mod">
          <ac:chgData name="Shaun Dylan Bradley" userId="2391b36f-9d7d-4f73-80e2-d127551f12a0" providerId="ADAL" clId="{D0A62561-B30E-463C-A905-7ED5958790C0}" dt="2021-07-21T20:25:21.875" v="1211" actId="1076"/>
          <ac:spMkLst>
            <pc:docMk/>
            <pc:sldMk cId="3124423494" sldId="343"/>
            <ac:spMk id="44" creationId="{97B26663-F9AD-4D5C-BAE6-D55A015840E0}"/>
          </ac:spMkLst>
        </pc:spChg>
        <pc:spChg chg="add mod">
          <ac:chgData name="Shaun Dylan Bradley" userId="2391b36f-9d7d-4f73-80e2-d127551f12a0" providerId="ADAL" clId="{D0A62561-B30E-463C-A905-7ED5958790C0}" dt="2021-07-21T20:25:21.875" v="1211" actId="1076"/>
          <ac:spMkLst>
            <pc:docMk/>
            <pc:sldMk cId="3124423494" sldId="343"/>
            <ac:spMk id="48" creationId="{86B7BFD5-94A6-41F3-85AC-C41219164FF7}"/>
          </ac:spMkLst>
        </pc:spChg>
        <pc:spChg chg="add mod">
          <ac:chgData name="Shaun Dylan Bradley" userId="2391b36f-9d7d-4f73-80e2-d127551f12a0" providerId="ADAL" clId="{D0A62561-B30E-463C-A905-7ED5958790C0}" dt="2021-07-21T20:25:21.875" v="1211" actId="1076"/>
          <ac:spMkLst>
            <pc:docMk/>
            <pc:sldMk cId="3124423494" sldId="343"/>
            <ac:spMk id="51" creationId="{03AF688A-3007-4711-89EC-4626822C903B}"/>
          </ac:spMkLst>
        </pc:spChg>
        <pc:spChg chg="add del mod">
          <ac:chgData name="Shaun Dylan Bradley" userId="2391b36f-9d7d-4f73-80e2-d127551f12a0" providerId="ADAL" clId="{D0A62561-B30E-463C-A905-7ED5958790C0}" dt="2021-07-21T20:11:10.626" v="758" actId="478"/>
          <ac:spMkLst>
            <pc:docMk/>
            <pc:sldMk cId="3124423494" sldId="343"/>
            <ac:spMk id="52" creationId="{3EB849F3-8D5A-4BC5-8134-4C79A59D7A36}"/>
          </ac:spMkLst>
        </pc:spChg>
        <pc:spChg chg="add mod">
          <ac:chgData name="Shaun Dylan Bradley" userId="2391b36f-9d7d-4f73-80e2-d127551f12a0" providerId="ADAL" clId="{D0A62561-B30E-463C-A905-7ED5958790C0}" dt="2021-07-21T20:25:21.875" v="1211" actId="1076"/>
          <ac:spMkLst>
            <pc:docMk/>
            <pc:sldMk cId="3124423494" sldId="343"/>
            <ac:spMk id="53" creationId="{1FD79DC4-4195-44EE-95DC-07106CDED668}"/>
          </ac:spMkLst>
        </pc:spChg>
        <pc:spChg chg="add mod">
          <ac:chgData name="Shaun Dylan Bradley" userId="2391b36f-9d7d-4f73-80e2-d127551f12a0" providerId="ADAL" clId="{D0A62561-B30E-463C-A905-7ED5958790C0}" dt="2021-07-21T20:25:21.875" v="1211" actId="1076"/>
          <ac:spMkLst>
            <pc:docMk/>
            <pc:sldMk cId="3124423494" sldId="343"/>
            <ac:spMk id="54" creationId="{D1273822-D102-4C1A-BD01-FF77B392CABE}"/>
          </ac:spMkLst>
        </pc:spChg>
        <pc:spChg chg="add mod">
          <ac:chgData name="Shaun Dylan Bradley" userId="2391b36f-9d7d-4f73-80e2-d127551f12a0" providerId="ADAL" clId="{D0A62561-B30E-463C-A905-7ED5958790C0}" dt="2021-07-21T20:25:21.875" v="1211" actId="1076"/>
          <ac:spMkLst>
            <pc:docMk/>
            <pc:sldMk cId="3124423494" sldId="343"/>
            <ac:spMk id="55" creationId="{90116E97-06A7-4A1D-99C4-8AB0DBE675ED}"/>
          </ac:spMkLst>
        </pc:spChg>
        <pc:spChg chg="add mod">
          <ac:chgData name="Shaun Dylan Bradley" userId="2391b36f-9d7d-4f73-80e2-d127551f12a0" providerId="ADAL" clId="{D0A62561-B30E-463C-A905-7ED5958790C0}" dt="2021-07-21T20:25:21.875" v="1211" actId="1076"/>
          <ac:spMkLst>
            <pc:docMk/>
            <pc:sldMk cId="3124423494" sldId="343"/>
            <ac:spMk id="56" creationId="{47455620-B9EF-48B6-9837-A61E09C28DE3}"/>
          </ac:spMkLst>
        </pc:spChg>
        <pc:spChg chg="add mod">
          <ac:chgData name="Shaun Dylan Bradley" userId="2391b36f-9d7d-4f73-80e2-d127551f12a0" providerId="ADAL" clId="{D0A62561-B30E-463C-A905-7ED5958790C0}" dt="2021-07-21T20:25:21.875" v="1211" actId="1076"/>
          <ac:spMkLst>
            <pc:docMk/>
            <pc:sldMk cId="3124423494" sldId="343"/>
            <ac:spMk id="57" creationId="{425BB551-1794-418C-9013-DFE170CFB497}"/>
          </ac:spMkLst>
        </pc:spChg>
        <pc:spChg chg="add mod">
          <ac:chgData name="Shaun Dylan Bradley" userId="2391b36f-9d7d-4f73-80e2-d127551f12a0" providerId="ADAL" clId="{D0A62561-B30E-463C-A905-7ED5958790C0}" dt="2021-07-21T20:25:21.875" v="1211" actId="1076"/>
          <ac:spMkLst>
            <pc:docMk/>
            <pc:sldMk cId="3124423494" sldId="343"/>
            <ac:spMk id="58" creationId="{85CC08FD-BE2F-4802-8B7B-CAA43A5312C3}"/>
          </ac:spMkLst>
        </pc:spChg>
        <pc:spChg chg="add mod">
          <ac:chgData name="Shaun Dylan Bradley" userId="2391b36f-9d7d-4f73-80e2-d127551f12a0" providerId="ADAL" clId="{D0A62561-B30E-463C-A905-7ED5958790C0}" dt="2021-07-21T20:25:21.875" v="1211" actId="1076"/>
          <ac:spMkLst>
            <pc:docMk/>
            <pc:sldMk cId="3124423494" sldId="343"/>
            <ac:spMk id="59" creationId="{8642918B-3F52-4CB9-8193-F78212FCCF6D}"/>
          </ac:spMkLst>
        </pc:spChg>
        <pc:spChg chg="add mod">
          <ac:chgData name="Shaun Dylan Bradley" userId="2391b36f-9d7d-4f73-80e2-d127551f12a0" providerId="ADAL" clId="{D0A62561-B30E-463C-A905-7ED5958790C0}" dt="2021-07-21T20:25:21.875" v="1211" actId="1076"/>
          <ac:spMkLst>
            <pc:docMk/>
            <pc:sldMk cId="3124423494" sldId="343"/>
            <ac:spMk id="60" creationId="{3CC0666E-7E27-4B97-A107-5060EC5EEE15}"/>
          </ac:spMkLst>
        </pc:spChg>
        <pc:spChg chg="add mod">
          <ac:chgData name="Shaun Dylan Bradley" userId="2391b36f-9d7d-4f73-80e2-d127551f12a0" providerId="ADAL" clId="{D0A62561-B30E-463C-A905-7ED5958790C0}" dt="2021-07-21T20:25:21.875" v="1211" actId="1076"/>
          <ac:spMkLst>
            <pc:docMk/>
            <pc:sldMk cId="3124423494" sldId="343"/>
            <ac:spMk id="61" creationId="{767B74EB-69CA-46C8-9BF6-8BB60119EE3C}"/>
          </ac:spMkLst>
        </pc:spChg>
        <pc:spChg chg="add mod">
          <ac:chgData name="Shaun Dylan Bradley" userId="2391b36f-9d7d-4f73-80e2-d127551f12a0" providerId="ADAL" clId="{D0A62561-B30E-463C-A905-7ED5958790C0}" dt="2021-07-21T20:25:21.875" v="1211" actId="1076"/>
          <ac:spMkLst>
            <pc:docMk/>
            <pc:sldMk cId="3124423494" sldId="343"/>
            <ac:spMk id="63" creationId="{1BB2C8CB-B513-45A8-B049-2DE7BD28DCAA}"/>
          </ac:spMkLst>
        </pc:spChg>
        <pc:spChg chg="add mod">
          <ac:chgData name="Shaun Dylan Bradley" userId="2391b36f-9d7d-4f73-80e2-d127551f12a0" providerId="ADAL" clId="{D0A62561-B30E-463C-A905-7ED5958790C0}" dt="2021-07-21T20:25:21.875" v="1211" actId="1076"/>
          <ac:spMkLst>
            <pc:docMk/>
            <pc:sldMk cId="3124423494" sldId="343"/>
            <ac:spMk id="64" creationId="{B1C9892C-EC99-423C-AF37-2F1BC0653799}"/>
          </ac:spMkLst>
        </pc:spChg>
        <pc:spChg chg="add mod">
          <ac:chgData name="Shaun Dylan Bradley" userId="2391b36f-9d7d-4f73-80e2-d127551f12a0" providerId="ADAL" clId="{D0A62561-B30E-463C-A905-7ED5958790C0}" dt="2021-07-21T20:25:21.875" v="1211" actId="1076"/>
          <ac:spMkLst>
            <pc:docMk/>
            <pc:sldMk cId="3124423494" sldId="343"/>
            <ac:spMk id="65" creationId="{E31DCE0D-D936-4D10-AC0E-19B7DE708A62}"/>
          </ac:spMkLst>
        </pc:spChg>
        <pc:spChg chg="add mod">
          <ac:chgData name="Shaun Dylan Bradley" userId="2391b36f-9d7d-4f73-80e2-d127551f12a0" providerId="ADAL" clId="{D0A62561-B30E-463C-A905-7ED5958790C0}" dt="2021-07-21T20:25:21.875" v="1211" actId="1076"/>
          <ac:spMkLst>
            <pc:docMk/>
            <pc:sldMk cId="3124423494" sldId="343"/>
            <ac:spMk id="66" creationId="{94407274-C05D-4A71-A9BB-911D48E2D903}"/>
          </ac:spMkLst>
        </pc:spChg>
        <pc:spChg chg="add mod">
          <ac:chgData name="Shaun Dylan Bradley" userId="2391b36f-9d7d-4f73-80e2-d127551f12a0" providerId="ADAL" clId="{D0A62561-B30E-463C-A905-7ED5958790C0}" dt="2021-07-21T20:25:21.875" v="1211" actId="1076"/>
          <ac:spMkLst>
            <pc:docMk/>
            <pc:sldMk cId="3124423494" sldId="343"/>
            <ac:spMk id="82" creationId="{604D9C0A-5D42-4BD1-8FA6-BE2CE64069B2}"/>
          </ac:spMkLst>
        </pc:spChg>
        <pc:spChg chg="add mod">
          <ac:chgData name="Shaun Dylan Bradley" userId="2391b36f-9d7d-4f73-80e2-d127551f12a0" providerId="ADAL" clId="{D0A62561-B30E-463C-A905-7ED5958790C0}" dt="2021-07-21T20:25:26.704" v="1212" actId="1076"/>
          <ac:spMkLst>
            <pc:docMk/>
            <pc:sldMk cId="3124423494" sldId="343"/>
            <ac:spMk id="83" creationId="{F13287C1-9AFB-435F-9F55-E4464E434065}"/>
          </ac:spMkLst>
        </pc:spChg>
        <pc:spChg chg="add mod">
          <ac:chgData name="Shaun Dylan Bradley" userId="2391b36f-9d7d-4f73-80e2-d127551f12a0" providerId="ADAL" clId="{D0A62561-B30E-463C-A905-7ED5958790C0}" dt="2021-07-21T20:25:21.875" v="1211" actId="1076"/>
          <ac:spMkLst>
            <pc:docMk/>
            <pc:sldMk cId="3124423494" sldId="343"/>
            <ac:spMk id="86" creationId="{DCC59439-CF8C-49D1-8F8B-168377E27D0E}"/>
          </ac:spMkLst>
        </pc:spChg>
        <pc:spChg chg="add mod">
          <ac:chgData name="Shaun Dylan Bradley" userId="2391b36f-9d7d-4f73-80e2-d127551f12a0" providerId="ADAL" clId="{D0A62561-B30E-463C-A905-7ED5958790C0}" dt="2021-07-21T20:25:21.875" v="1211" actId="1076"/>
          <ac:spMkLst>
            <pc:docMk/>
            <pc:sldMk cId="3124423494" sldId="343"/>
            <ac:spMk id="87" creationId="{F3CAAD4B-E0F9-474A-839B-126ECF3D2F57}"/>
          </ac:spMkLst>
        </pc:spChg>
        <pc:picChg chg="add del mod">
          <ac:chgData name="Shaun Dylan Bradley" userId="2391b36f-9d7d-4f73-80e2-d127551f12a0" providerId="ADAL" clId="{D0A62561-B30E-463C-A905-7ED5958790C0}" dt="2021-07-21T20:01:53.668" v="584" actId="478"/>
          <ac:picMkLst>
            <pc:docMk/>
            <pc:sldMk cId="3124423494" sldId="343"/>
            <ac:picMk id="4" creationId="{195F5CA5-4BA8-4635-BC91-D61E3CC86358}"/>
          </ac:picMkLst>
        </pc:picChg>
        <pc:picChg chg="add del mod">
          <ac:chgData name="Shaun Dylan Bradley" userId="2391b36f-9d7d-4f73-80e2-d127551f12a0" providerId="ADAL" clId="{D0A62561-B30E-463C-A905-7ED5958790C0}" dt="2021-07-21T19:01:58.203" v="239" actId="478"/>
          <ac:picMkLst>
            <pc:docMk/>
            <pc:sldMk cId="3124423494" sldId="343"/>
            <ac:picMk id="9" creationId="{436F5F9C-43F1-4B5E-AF2A-D812905853E3}"/>
          </ac:picMkLst>
        </pc:picChg>
        <pc:picChg chg="add del mod">
          <ac:chgData name="Shaun Dylan Bradley" userId="2391b36f-9d7d-4f73-80e2-d127551f12a0" providerId="ADAL" clId="{D0A62561-B30E-463C-A905-7ED5958790C0}" dt="2021-07-21T19:56:42.072" v="527" actId="478"/>
          <ac:picMkLst>
            <pc:docMk/>
            <pc:sldMk cId="3124423494" sldId="343"/>
            <ac:picMk id="10" creationId="{449FE7D0-A164-4CDD-8628-B4C465508986}"/>
          </ac:picMkLst>
        </pc:picChg>
        <pc:picChg chg="add del mod">
          <ac:chgData name="Shaun Dylan Bradley" userId="2391b36f-9d7d-4f73-80e2-d127551f12a0" providerId="ADAL" clId="{D0A62561-B30E-463C-A905-7ED5958790C0}" dt="2021-07-21T19:03:38.359" v="248" actId="478"/>
          <ac:picMkLst>
            <pc:docMk/>
            <pc:sldMk cId="3124423494" sldId="343"/>
            <ac:picMk id="11" creationId="{4091BC3B-AE6C-4FE4-B47D-537AD3E70838}"/>
          </ac:picMkLst>
        </pc:picChg>
        <pc:picChg chg="add del mod">
          <ac:chgData name="Shaun Dylan Bradley" userId="2391b36f-9d7d-4f73-80e2-d127551f12a0" providerId="ADAL" clId="{D0A62561-B30E-463C-A905-7ED5958790C0}" dt="2021-07-21T20:16:24.330" v="948" actId="478"/>
          <ac:picMkLst>
            <pc:docMk/>
            <pc:sldMk cId="3124423494" sldId="343"/>
            <ac:picMk id="12" creationId="{E2D47C76-4681-4883-8315-28F048320F18}"/>
          </ac:picMkLst>
        </pc:picChg>
        <pc:cxnChg chg="add del mod">
          <ac:chgData name="Shaun Dylan Bradley" userId="2391b36f-9d7d-4f73-80e2-d127551f12a0" providerId="ADAL" clId="{D0A62561-B30E-463C-A905-7ED5958790C0}" dt="2021-07-21T20:01:18.994" v="578" actId="478"/>
          <ac:cxnSpMkLst>
            <pc:docMk/>
            <pc:sldMk cId="3124423494" sldId="343"/>
            <ac:cxnSpMk id="16" creationId="{D6C24DB8-68A1-4B8F-B4F2-F196F6BA3A22}"/>
          </ac:cxnSpMkLst>
        </pc:cxnChg>
        <pc:cxnChg chg="add del mod">
          <ac:chgData name="Shaun Dylan Bradley" userId="2391b36f-9d7d-4f73-80e2-d127551f12a0" providerId="ADAL" clId="{D0A62561-B30E-463C-A905-7ED5958790C0}" dt="2021-07-21T20:01:18.289" v="577" actId="478"/>
          <ac:cxnSpMkLst>
            <pc:docMk/>
            <pc:sldMk cId="3124423494" sldId="343"/>
            <ac:cxnSpMk id="19" creationId="{5E21F892-AC17-42B7-BC4B-2DACD4E2AB6A}"/>
          </ac:cxnSpMkLst>
        </pc:cxnChg>
        <pc:cxnChg chg="add mod">
          <ac:chgData name="Shaun Dylan Bradley" userId="2391b36f-9d7d-4f73-80e2-d127551f12a0" providerId="ADAL" clId="{D0A62561-B30E-463C-A905-7ED5958790C0}" dt="2021-07-21T20:25:21.875" v="1211" actId="1076"/>
          <ac:cxnSpMkLst>
            <pc:docMk/>
            <pc:sldMk cId="3124423494" sldId="343"/>
            <ac:cxnSpMk id="23" creationId="{DD998254-D36B-49BA-9B01-6C632508882D}"/>
          </ac:cxnSpMkLst>
        </pc:cxnChg>
        <pc:cxnChg chg="add del mod">
          <ac:chgData name="Shaun Dylan Bradley" userId="2391b36f-9d7d-4f73-80e2-d127551f12a0" providerId="ADAL" clId="{D0A62561-B30E-463C-A905-7ED5958790C0}" dt="2021-07-21T20:04:43.549" v="633" actId="478"/>
          <ac:cxnSpMkLst>
            <pc:docMk/>
            <pc:sldMk cId="3124423494" sldId="343"/>
            <ac:cxnSpMk id="29" creationId="{2BA9D828-4D64-4CA4-8812-C87D11E3BE26}"/>
          </ac:cxnSpMkLst>
        </pc:cxnChg>
        <pc:cxnChg chg="add del mod">
          <ac:chgData name="Shaun Dylan Bradley" userId="2391b36f-9d7d-4f73-80e2-d127551f12a0" providerId="ADAL" clId="{D0A62561-B30E-463C-A905-7ED5958790C0}" dt="2021-07-21T20:04:44.468" v="634" actId="478"/>
          <ac:cxnSpMkLst>
            <pc:docMk/>
            <pc:sldMk cId="3124423494" sldId="343"/>
            <ac:cxnSpMk id="30" creationId="{A0D2C46C-F3BD-4165-BFDD-5D050A2C2DCE}"/>
          </ac:cxnSpMkLst>
        </pc:cxnChg>
        <pc:cxnChg chg="add mod">
          <ac:chgData name="Shaun Dylan Bradley" userId="2391b36f-9d7d-4f73-80e2-d127551f12a0" providerId="ADAL" clId="{D0A62561-B30E-463C-A905-7ED5958790C0}" dt="2021-07-21T20:25:21.875" v="1211" actId="1076"/>
          <ac:cxnSpMkLst>
            <pc:docMk/>
            <pc:sldMk cId="3124423494" sldId="343"/>
            <ac:cxnSpMk id="33" creationId="{D0E72CD6-4C59-4E2F-8D5C-79D12A9A715A}"/>
          </ac:cxnSpMkLst>
        </pc:cxnChg>
        <pc:cxnChg chg="add mod">
          <ac:chgData name="Shaun Dylan Bradley" userId="2391b36f-9d7d-4f73-80e2-d127551f12a0" providerId="ADAL" clId="{D0A62561-B30E-463C-A905-7ED5958790C0}" dt="2021-07-21T20:25:21.875" v="1211" actId="1076"/>
          <ac:cxnSpMkLst>
            <pc:docMk/>
            <pc:sldMk cId="3124423494" sldId="343"/>
            <ac:cxnSpMk id="38" creationId="{29C3FA2A-3DF0-4F80-8D64-25EF30FAC55F}"/>
          </ac:cxnSpMkLst>
        </pc:cxnChg>
        <pc:cxnChg chg="add mod">
          <ac:chgData name="Shaun Dylan Bradley" userId="2391b36f-9d7d-4f73-80e2-d127551f12a0" providerId="ADAL" clId="{D0A62561-B30E-463C-A905-7ED5958790C0}" dt="2021-07-21T20:25:21.875" v="1211" actId="1076"/>
          <ac:cxnSpMkLst>
            <pc:docMk/>
            <pc:sldMk cId="3124423494" sldId="343"/>
            <ac:cxnSpMk id="41" creationId="{98DADBE4-23B0-42E4-9C08-9189FBF4DD94}"/>
          </ac:cxnSpMkLst>
        </pc:cxnChg>
        <pc:cxnChg chg="add mod">
          <ac:chgData name="Shaun Dylan Bradley" userId="2391b36f-9d7d-4f73-80e2-d127551f12a0" providerId="ADAL" clId="{D0A62561-B30E-463C-A905-7ED5958790C0}" dt="2021-07-21T20:25:21.875" v="1211" actId="1076"/>
          <ac:cxnSpMkLst>
            <pc:docMk/>
            <pc:sldMk cId="3124423494" sldId="343"/>
            <ac:cxnSpMk id="43" creationId="{F35740AA-E387-4ABD-9FEB-5F71394B8902}"/>
          </ac:cxnSpMkLst>
        </pc:cxnChg>
        <pc:cxnChg chg="add mod">
          <ac:chgData name="Shaun Dylan Bradley" userId="2391b36f-9d7d-4f73-80e2-d127551f12a0" providerId="ADAL" clId="{D0A62561-B30E-463C-A905-7ED5958790C0}" dt="2021-07-21T20:25:21.875" v="1211" actId="1076"/>
          <ac:cxnSpMkLst>
            <pc:docMk/>
            <pc:sldMk cId="3124423494" sldId="343"/>
            <ac:cxnSpMk id="67" creationId="{39BBD9E7-1015-4674-B847-07CAFB508087}"/>
          </ac:cxnSpMkLst>
        </pc:cxnChg>
        <pc:cxnChg chg="add mod">
          <ac:chgData name="Shaun Dylan Bradley" userId="2391b36f-9d7d-4f73-80e2-d127551f12a0" providerId="ADAL" clId="{D0A62561-B30E-463C-A905-7ED5958790C0}" dt="2021-07-21T20:25:21.875" v="1211" actId="1076"/>
          <ac:cxnSpMkLst>
            <pc:docMk/>
            <pc:sldMk cId="3124423494" sldId="343"/>
            <ac:cxnSpMk id="71" creationId="{5F328915-0579-454D-8127-D29D4DABEF06}"/>
          </ac:cxnSpMkLst>
        </pc:cxnChg>
        <pc:cxnChg chg="add mod">
          <ac:chgData name="Shaun Dylan Bradley" userId="2391b36f-9d7d-4f73-80e2-d127551f12a0" providerId="ADAL" clId="{D0A62561-B30E-463C-A905-7ED5958790C0}" dt="2021-07-21T20:25:21.875" v="1211" actId="1076"/>
          <ac:cxnSpMkLst>
            <pc:docMk/>
            <pc:sldMk cId="3124423494" sldId="343"/>
            <ac:cxnSpMk id="76" creationId="{149B2270-591F-4A9B-903B-15200DF23099}"/>
          </ac:cxnSpMkLst>
        </pc:cxnChg>
        <pc:cxnChg chg="add mod">
          <ac:chgData name="Shaun Dylan Bradley" userId="2391b36f-9d7d-4f73-80e2-d127551f12a0" providerId="ADAL" clId="{D0A62561-B30E-463C-A905-7ED5958790C0}" dt="2021-07-21T20:25:21.875" v="1211" actId="1076"/>
          <ac:cxnSpMkLst>
            <pc:docMk/>
            <pc:sldMk cId="3124423494" sldId="343"/>
            <ac:cxnSpMk id="84" creationId="{1D6953DA-E7FC-46D9-AE98-0EB7F2EE0776}"/>
          </ac:cxnSpMkLst>
        </pc:cxnChg>
        <pc:cxnChg chg="add mod">
          <ac:chgData name="Shaun Dylan Bradley" userId="2391b36f-9d7d-4f73-80e2-d127551f12a0" providerId="ADAL" clId="{D0A62561-B30E-463C-A905-7ED5958790C0}" dt="2021-07-21T20:25:21.875" v="1211" actId="1076"/>
          <ac:cxnSpMkLst>
            <pc:docMk/>
            <pc:sldMk cId="3124423494" sldId="343"/>
            <ac:cxnSpMk id="88" creationId="{C4E5E181-0B1A-4CD6-8FAD-E16C9649C863}"/>
          </ac:cxnSpMkLst>
        </pc:cxnChg>
      </pc:sldChg>
      <pc:sldChg chg="addSp delSp modSp add del mod modAnim">
        <pc:chgData name="Shaun Dylan Bradley" userId="2391b36f-9d7d-4f73-80e2-d127551f12a0" providerId="ADAL" clId="{D0A62561-B30E-463C-A905-7ED5958790C0}" dt="2021-07-22T19:48:31.512" v="1772" actId="47"/>
        <pc:sldMkLst>
          <pc:docMk/>
          <pc:sldMk cId="3267855275" sldId="353"/>
        </pc:sldMkLst>
        <pc:spChg chg="mod">
          <ac:chgData name="Shaun Dylan Bradley" userId="2391b36f-9d7d-4f73-80e2-d127551f12a0" providerId="ADAL" clId="{D0A62561-B30E-463C-A905-7ED5958790C0}" dt="2021-07-22T19:45:35.495" v="1741" actId="1076"/>
          <ac:spMkLst>
            <pc:docMk/>
            <pc:sldMk cId="3267855275" sldId="353"/>
            <ac:spMk id="2" creationId="{C1E40441-2DE4-431A-A850-DFC702ADB3F6}"/>
          </ac:spMkLst>
        </pc:spChg>
        <pc:spChg chg="mod">
          <ac:chgData name="Shaun Dylan Bradley" userId="2391b36f-9d7d-4f73-80e2-d127551f12a0" providerId="ADAL" clId="{D0A62561-B30E-463C-A905-7ED5958790C0}" dt="2021-07-22T16:11:19.717" v="1499" actId="1076"/>
          <ac:spMkLst>
            <pc:docMk/>
            <pc:sldMk cId="3267855275" sldId="353"/>
            <ac:spMk id="6" creationId="{E7BE20D2-165A-4D56-9497-ACA49826EDAC}"/>
          </ac:spMkLst>
        </pc:spChg>
        <pc:spChg chg="mod">
          <ac:chgData name="Shaun Dylan Bradley" userId="2391b36f-9d7d-4f73-80e2-d127551f12a0" providerId="ADAL" clId="{D0A62561-B30E-463C-A905-7ED5958790C0}" dt="2021-07-22T16:11:27.904" v="1501" actId="1076"/>
          <ac:spMkLst>
            <pc:docMk/>
            <pc:sldMk cId="3267855275" sldId="353"/>
            <ac:spMk id="7" creationId="{68C3EF8A-097C-4D73-A2A1-9C3179D742CD}"/>
          </ac:spMkLst>
        </pc:spChg>
        <pc:spChg chg="del mod">
          <ac:chgData name="Shaun Dylan Bradley" userId="2391b36f-9d7d-4f73-80e2-d127551f12a0" providerId="ADAL" clId="{D0A62561-B30E-463C-A905-7ED5958790C0}" dt="2021-07-22T19:45:41.678" v="1742" actId="478"/>
          <ac:spMkLst>
            <pc:docMk/>
            <pc:sldMk cId="3267855275" sldId="353"/>
            <ac:spMk id="14" creationId="{DD4B3A4C-7093-4E12-AC69-B97A22B6CDD4}"/>
          </ac:spMkLst>
        </pc:spChg>
        <pc:spChg chg="del mod">
          <ac:chgData name="Shaun Dylan Bradley" userId="2391b36f-9d7d-4f73-80e2-d127551f12a0" providerId="ADAL" clId="{D0A62561-B30E-463C-A905-7ED5958790C0}" dt="2021-07-22T19:45:29.352" v="1737" actId="478"/>
          <ac:spMkLst>
            <pc:docMk/>
            <pc:sldMk cId="3267855275" sldId="353"/>
            <ac:spMk id="26" creationId="{EF5B5958-5AC2-4BE0-8A08-1C26B302E7FF}"/>
          </ac:spMkLst>
        </pc:spChg>
        <pc:spChg chg="del mod">
          <ac:chgData name="Shaun Dylan Bradley" userId="2391b36f-9d7d-4f73-80e2-d127551f12a0" providerId="ADAL" clId="{D0A62561-B30E-463C-A905-7ED5958790C0}" dt="2021-07-22T19:45:29.352" v="1737" actId="478"/>
          <ac:spMkLst>
            <pc:docMk/>
            <pc:sldMk cId="3267855275" sldId="353"/>
            <ac:spMk id="35" creationId="{C1811F2B-9CDF-4ADF-90A2-55DA4802933B}"/>
          </ac:spMkLst>
        </pc:spChg>
        <pc:spChg chg="del mod">
          <ac:chgData name="Shaun Dylan Bradley" userId="2391b36f-9d7d-4f73-80e2-d127551f12a0" providerId="ADAL" clId="{D0A62561-B30E-463C-A905-7ED5958790C0}" dt="2021-07-22T19:45:29.352" v="1737" actId="478"/>
          <ac:spMkLst>
            <pc:docMk/>
            <pc:sldMk cId="3267855275" sldId="353"/>
            <ac:spMk id="36" creationId="{42BDA6CA-54AE-456C-8AA0-744CCCDC15B3}"/>
          </ac:spMkLst>
        </pc:spChg>
        <pc:spChg chg="del mod">
          <ac:chgData name="Shaun Dylan Bradley" userId="2391b36f-9d7d-4f73-80e2-d127551f12a0" providerId="ADAL" clId="{D0A62561-B30E-463C-A905-7ED5958790C0}" dt="2021-07-22T19:45:29.352" v="1737" actId="478"/>
          <ac:spMkLst>
            <pc:docMk/>
            <pc:sldMk cId="3267855275" sldId="353"/>
            <ac:spMk id="37" creationId="{A5583A69-43C0-4E1B-8591-7444BEFF3959}"/>
          </ac:spMkLst>
        </pc:spChg>
        <pc:spChg chg="add del mod">
          <ac:chgData name="Shaun Dylan Bradley" userId="2391b36f-9d7d-4f73-80e2-d127551f12a0" providerId="ADAL" clId="{D0A62561-B30E-463C-A905-7ED5958790C0}" dt="2021-07-22T16:11:16.062" v="1497" actId="478"/>
          <ac:spMkLst>
            <pc:docMk/>
            <pc:sldMk cId="3267855275" sldId="353"/>
            <ac:spMk id="42" creationId="{2A9D8D41-F1C4-45C5-9DC5-B6A14C8245D7}"/>
          </ac:spMkLst>
        </pc:spChg>
        <pc:spChg chg="del mod">
          <ac:chgData name="Shaun Dylan Bradley" userId="2391b36f-9d7d-4f73-80e2-d127551f12a0" providerId="ADAL" clId="{D0A62561-B30E-463C-A905-7ED5958790C0}" dt="2021-07-22T19:45:41.678" v="1742" actId="478"/>
          <ac:spMkLst>
            <pc:docMk/>
            <pc:sldMk cId="3267855275" sldId="353"/>
            <ac:spMk id="44" creationId="{97B26663-F9AD-4D5C-BAE6-D55A015840E0}"/>
          </ac:spMkLst>
        </pc:spChg>
        <pc:spChg chg="del mod">
          <ac:chgData name="Shaun Dylan Bradley" userId="2391b36f-9d7d-4f73-80e2-d127551f12a0" providerId="ADAL" clId="{D0A62561-B30E-463C-A905-7ED5958790C0}" dt="2021-07-22T19:45:41.678" v="1742" actId="478"/>
          <ac:spMkLst>
            <pc:docMk/>
            <pc:sldMk cId="3267855275" sldId="353"/>
            <ac:spMk id="48" creationId="{86B7BFD5-94A6-41F3-85AC-C41219164FF7}"/>
          </ac:spMkLst>
        </pc:spChg>
        <pc:spChg chg="del mod">
          <ac:chgData name="Shaun Dylan Bradley" userId="2391b36f-9d7d-4f73-80e2-d127551f12a0" providerId="ADAL" clId="{D0A62561-B30E-463C-A905-7ED5958790C0}" dt="2021-07-22T19:45:27.132" v="1736" actId="478"/>
          <ac:spMkLst>
            <pc:docMk/>
            <pc:sldMk cId="3267855275" sldId="353"/>
            <ac:spMk id="51" creationId="{03AF688A-3007-4711-89EC-4626822C903B}"/>
          </ac:spMkLst>
        </pc:spChg>
        <pc:spChg chg="del mod">
          <ac:chgData name="Shaun Dylan Bradley" userId="2391b36f-9d7d-4f73-80e2-d127551f12a0" providerId="ADAL" clId="{D0A62561-B30E-463C-A905-7ED5958790C0}" dt="2021-07-22T19:45:29.352" v="1737" actId="478"/>
          <ac:spMkLst>
            <pc:docMk/>
            <pc:sldMk cId="3267855275" sldId="353"/>
            <ac:spMk id="53" creationId="{1FD79DC4-4195-44EE-95DC-07106CDED668}"/>
          </ac:spMkLst>
        </pc:spChg>
        <pc:spChg chg="del mod">
          <ac:chgData name="Shaun Dylan Bradley" userId="2391b36f-9d7d-4f73-80e2-d127551f12a0" providerId="ADAL" clId="{D0A62561-B30E-463C-A905-7ED5958790C0}" dt="2021-07-22T19:45:29.352" v="1737" actId="478"/>
          <ac:spMkLst>
            <pc:docMk/>
            <pc:sldMk cId="3267855275" sldId="353"/>
            <ac:spMk id="54" creationId="{D1273822-D102-4C1A-BD01-FF77B392CABE}"/>
          </ac:spMkLst>
        </pc:spChg>
        <pc:spChg chg="del mod">
          <ac:chgData name="Shaun Dylan Bradley" userId="2391b36f-9d7d-4f73-80e2-d127551f12a0" providerId="ADAL" clId="{D0A62561-B30E-463C-A905-7ED5958790C0}" dt="2021-07-22T19:45:29.352" v="1737" actId="478"/>
          <ac:spMkLst>
            <pc:docMk/>
            <pc:sldMk cId="3267855275" sldId="353"/>
            <ac:spMk id="55" creationId="{90116E97-06A7-4A1D-99C4-8AB0DBE675ED}"/>
          </ac:spMkLst>
        </pc:spChg>
        <pc:spChg chg="del mod">
          <ac:chgData name="Shaun Dylan Bradley" userId="2391b36f-9d7d-4f73-80e2-d127551f12a0" providerId="ADAL" clId="{D0A62561-B30E-463C-A905-7ED5958790C0}" dt="2021-07-22T19:45:29.352" v="1737" actId="478"/>
          <ac:spMkLst>
            <pc:docMk/>
            <pc:sldMk cId="3267855275" sldId="353"/>
            <ac:spMk id="56" creationId="{47455620-B9EF-48B6-9837-A61E09C28DE3}"/>
          </ac:spMkLst>
        </pc:spChg>
        <pc:spChg chg="del mod">
          <ac:chgData name="Shaun Dylan Bradley" userId="2391b36f-9d7d-4f73-80e2-d127551f12a0" providerId="ADAL" clId="{D0A62561-B30E-463C-A905-7ED5958790C0}" dt="2021-07-22T19:45:29.352" v="1737" actId="478"/>
          <ac:spMkLst>
            <pc:docMk/>
            <pc:sldMk cId="3267855275" sldId="353"/>
            <ac:spMk id="57" creationId="{425BB551-1794-418C-9013-DFE170CFB497}"/>
          </ac:spMkLst>
        </pc:spChg>
        <pc:spChg chg="del mod">
          <ac:chgData name="Shaun Dylan Bradley" userId="2391b36f-9d7d-4f73-80e2-d127551f12a0" providerId="ADAL" clId="{D0A62561-B30E-463C-A905-7ED5958790C0}" dt="2021-07-22T19:45:29.352" v="1737" actId="478"/>
          <ac:spMkLst>
            <pc:docMk/>
            <pc:sldMk cId="3267855275" sldId="353"/>
            <ac:spMk id="58" creationId="{85CC08FD-BE2F-4802-8B7B-CAA43A5312C3}"/>
          </ac:spMkLst>
        </pc:spChg>
        <pc:spChg chg="del mod">
          <ac:chgData name="Shaun Dylan Bradley" userId="2391b36f-9d7d-4f73-80e2-d127551f12a0" providerId="ADAL" clId="{D0A62561-B30E-463C-A905-7ED5958790C0}" dt="2021-07-22T19:45:29.352" v="1737" actId="478"/>
          <ac:spMkLst>
            <pc:docMk/>
            <pc:sldMk cId="3267855275" sldId="353"/>
            <ac:spMk id="59" creationId="{8642918B-3F52-4CB9-8193-F78212FCCF6D}"/>
          </ac:spMkLst>
        </pc:spChg>
        <pc:spChg chg="del mod">
          <ac:chgData name="Shaun Dylan Bradley" userId="2391b36f-9d7d-4f73-80e2-d127551f12a0" providerId="ADAL" clId="{D0A62561-B30E-463C-A905-7ED5958790C0}" dt="2021-07-22T19:45:29.352" v="1737" actId="478"/>
          <ac:spMkLst>
            <pc:docMk/>
            <pc:sldMk cId="3267855275" sldId="353"/>
            <ac:spMk id="60" creationId="{3CC0666E-7E27-4B97-A107-5060EC5EEE15}"/>
          </ac:spMkLst>
        </pc:spChg>
        <pc:spChg chg="del mod">
          <ac:chgData name="Shaun Dylan Bradley" userId="2391b36f-9d7d-4f73-80e2-d127551f12a0" providerId="ADAL" clId="{D0A62561-B30E-463C-A905-7ED5958790C0}" dt="2021-07-22T19:45:29.352" v="1737" actId="478"/>
          <ac:spMkLst>
            <pc:docMk/>
            <pc:sldMk cId="3267855275" sldId="353"/>
            <ac:spMk id="61" creationId="{767B74EB-69CA-46C8-9BF6-8BB60119EE3C}"/>
          </ac:spMkLst>
        </pc:spChg>
        <pc:spChg chg="add del mod">
          <ac:chgData name="Shaun Dylan Bradley" userId="2391b36f-9d7d-4f73-80e2-d127551f12a0" providerId="ADAL" clId="{D0A62561-B30E-463C-A905-7ED5958790C0}" dt="2021-07-22T19:46:19.064" v="1754" actId="478"/>
          <ac:spMkLst>
            <pc:docMk/>
            <pc:sldMk cId="3267855275" sldId="353"/>
            <ac:spMk id="62" creationId="{806A9261-0000-4FFD-8988-1680F5571F77}"/>
          </ac:spMkLst>
        </pc:spChg>
        <pc:spChg chg="del mod">
          <ac:chgData name="Shaun Dylan Bradley" userId="2391b36f-9d7d-4f73-80e2-d127551f12a0" providerId="ADAL" clId="{D0A62561-B30E-463C-A905-7ED5958790C0}" dt="2021-07-22T19:45:41.678" v="1742" actId="478"/>
          <ac:spMkLst>
            <pc:docMk/>
            <pc:sldMk cId="3267855275" sldId="353"/>
            <ac:spMk id="63" creationId="{1BB2C8CB-B513-45A8-B049-2DE7BD28DCAA}"/>
          </ac:spMkLst>
        </pc:spChg>
        <pc:spChg chg="del mod">
          <ac:chgData name="Shaun Dylan Bradley" userId="2391b36f-9d7d-4f73-80e2-d127551f12a0" providerId="ADAL" clId="{D0A62561-B30E-463C-A905-7ED5958790C0}" dt="2021-07-22T19:45:41.678" v="1742" actId="478"/>
          <ac:spMkLst>
            <pc:docMk/>
            <pc:sldMk cId="3267855275" sldId="353"/>
            <ac:spMk id="64" creationId="{B1C9892C-EC99-423C-AF37-2F1BC0653799}"/>
          </ac:spMkLst>
        </pc:spChg>
        <pc:spChg chg="del mod">
          <ac:chgData name="Shaun Dylan Bradley" userId="2391b36f-9d7d-4f73-80e2-d127551f12a0" providerId="ADAL" clId="{D0A62561-B30E-463C-A905-7ED5958790C0}" dt="2021-07-22T19:45:41.678" v="1742" actId="478"/>
          <ac:spMkLst>
            <pc:docMk/>
            <pc:sldMk cId="3267855275" sldId="353"/>
            <ac:spMk id="65" creationId="{E31DCE0D-D936-4D10-AC0E-19B7DE708A62}"/>
          </ac:spMkLst>
        </pc:spChg>
        <pc:spChg chg="del mod">
          <ac:chgData name="Shaun Dylan Bradley" userId="2391b36f-9d7d-4f73-80e2-d127551f12a0" providerId="ADAL" clId="{D0A62561-B30E-463C-A905-7ED5958790C0}" dt="2021-07-22T19:45:29.352" v="1737" actId="478"/>
          <ac:spMkLst>
            <pc:docMk/>
            <pc:sldMk cId="3267855275" sldId="353"/>
            <ac:spMk id="66" creationId="{94407274-C05D-4A71-A9BB-911D48E2D903}"/>
          </ac:spMkLst>
        </pc:spChg>
        <pc:spChg chg="del mod">
          <ac:chgData name="Shaun Dylan Bradley" userId="2391b36f-9d7d-4f73-80e2-d127551f12a0" providerId="ADAL" clId="{D0A62561-B30E-463C-A905-7ED5958790C0}" dt="2021-07-22T19:32:03.442" v="1520" actId="478"/>
          <ac:spMkLst>
            <pc:docMk/>
            <pc:sldMk cId="3267855275" sldId="353"/>
            <ac:spMk id="82" creationId="{604D9C0A-5D42-4BD1-8FA6-BE2CE64069B2}"/>
          </ac:spMkLst>
        </pc:spChg>
        <pc:spChg chg="del mod">
          <ac:chgData name="Shaun Dylan Bradley" userId="2391b36f-9d7d-4f73-80e2-d127551f12a0" providerId="ADAL" clId="{D0A62561-B30E-463C-A905-7ED5958790C0}" dt="2021-07-22T19:32:02.004" v="1518" actId="478"/>
          <ac:spMkLst>
            <pc:docMk/>
            <pc:sldMk cId="3267855275" sldId="353"/>
            <ac:spMk id="83" creationId="{F13287C1-9AFB-435F-9F55-E4464E434065}"/>
          </ac:spMkLst>
        </pc:spChg>
        <pc:spChg chg="del mod">
          <ac:chgData name="Shaun Dylan Bradley" userId="2391b36f-9d7d-4f73-80e2-d127551f12a0" providerId="ADAL" clId="{D0A62561-B30E-463C-A905-7ED5958790C0}" dt="2021-07-22T19:45:29.352" v="1737" actId="478"/>
          <ac:spMkLst>
            <pc:docMk/>
            <pc:sldMk cId="3267855275" sldId="353"/>
            <ac:spMk id="86" creationId="{DCC59439-CF8C-49D1-8F8B-168377E27D0E}"/>
          </ac:spMkLst>
        </pc:spChg>
        <pc:spChg chg="del mod">
          <ac:chgData name="Shaun Dylan Bradley" userId="2391b36f-9d7d-4f73-80e2-d127551f12a0" providerId="ADAL" clId="{D0A62561-B30E-463C-A905-7ED5958790C0}" dt="2021-07-22T19:45:44.994" v="1743" actId="478"/>
          <ac:spMkLst>
            <pc:docMk/>
            <pc:sldMk cId="3267855275" sldId="353"/>
            <ac:spMk id="87" creationId="{F3CAAD4B-E0F9-474A-839B-126ECF3D2F57}"/>
          </ac:spMkLst>
        </pc:spChg>
        <pc:picChg chg="add del mod ord">
          <ac:chgData name="Shaun Dylan Bradley" userId="2391b36f-9d7d-4f73-80e2-d127551f12a0" providerId="ADAL" clId="{D0A62561-B30E-463C-A905-7ED5958790C0}" dt="2021-07-22T19:46:29.493" v="1756" actId="478"/>
          <ac:picMkLst>
            <pc:docMk/>
            <pc:sldMk cId="3267855275" sldId="353"/>
            <ac:picMk id="45" creationId="{D8C34084-EB7C-4F37-9BC7-A9678A25587B}"/>
          </ac:picMkLst>
        </pc:picChg>
        <pc:picChg chg="add mod">
          <ac:chgData name="Shaun Dylan Bradley" userId="2391b36f-9d7d-4f73-80e2-d127551f12a0" providerId="ADAL" clId="{D0A62561-B30E-463C-A905-7ED5958790C0}" dt="2021-07-22T19:46:26.990" v="1755"/>
          <ac:picMkLst>
            <pc:docMk/>
            <pc:sldMk cId="3267855275" sldId="353"/>
            <ac:picMk id="68" creationId="{E6838D5E-8B99-4787-906A-EB9916942532}"/>
          </ac:picMkLst>
        </pc:picChg>
        <pc:cxnChg chg="add del mod">
          <ac:chgData name="Shaun Dylan Bradley" userId="2391b36f-9d7d-4f73-80e2-d127551f12a0" providerId="ADAL" clId="{D0A62561-B30E-463C-A905-7ED5958790C0}" dt="2021-07-22T19:45:48.001" v="1746" actId="478"/>
          <ac:cxnSpMkLst>
            <pc:docMk/>
            <pc:sldMk cId="3267855275" sldId="353"/>
            <ac:cxnSpMk id="4" creationId="{837DBBBB-8A00-4774-ACD0-A2A14BFC5927}"/>
          </ac:cxnSpMkLst>
        </pc:cxnChg>
        <pc:cxnChg chg="del mod">
          <ac:chgData name="Shaun Dylan Bradley" userId="2391b36f-9d7d-4f73-80e2-d127551f12a0" providerId="ADAL" clId="{D0A62561-B30E-463C-A905-7ED5958790C0}" dt="2021-07-22T19:45:29.352" v="1737" actId="478"/>
          <ac:cxnSpMkLst>
            <pc:docMk/>
            <pc:sldMk cId="3267855275" sldId="353"/>
            <ac:cxnSpMk id="23" creationId="{DD998254-D36B-49BA-9B01-6C632508882D}"/>
          </ac:cxnSpMkLst>
        </pc:cxnChg>
        <pc:cxnChg chg="del mod">
          <ac:chgData name="Shaun Dylan Bradley" userId="2391b36f-9d7d-4f73-80e2-d127551f12a0" providerId="ADAL" clId="{D0A62561-B30E-463C-A905-7ED5958790C0}" dt="2021-07-22T19:45:29.352" v="1737" actId="478"/>
          <ac:cxnSpMkLst>
            <pc:docMk/>
            <pc:sldMk cId="3267855275" sldId="353"/>
            <ac:cxnSpMk id="33" creationId="{D0E72CD6-4C59-4E2F-8D5C-79D12A9A715A}"/>
          </ac:cxnSpMkLst>
        </pc:cxnChg>
        <pc:cxnChg chg="del mod">
          <ac:chgData name="Shaun Dylan Bradley" userId="2391b36f-9d7d-4f73-80e2-d127551f12a0" providerId="ADAL" clId="{D0A62561-B30E-463C-A905-7ED5958790C0}" dt="2021-07-22T19:45:29.352" v="1737" actId="478"/>
          <ac:cxnSpMkLst>
            <pc:docMk/>
            <pc:sldMk cId="3267855275" sldId="353"/>
            <ac:cxnSpMk id="38" creationId="{29C3FA2A-3DF0-4F80-8D64-25EF30FAC55F}"/>
          </ac:cxnSpMkLst>
        </pc:cxnChg>
        <pc:cxnChg chg="del mod">
          <ac:chgData name="Shaun Dylan Bradley" userId="2391b36f-9d7d-4f73-80e2-d127551f12a0" providerId="ADAL" clId="{D0A62561-B30E-463C-A905-7ED5958790C0}" dt="2021-07-22T19:45:29.352" v="1737" actId="478"/>
          <ac:cxnSpMkLst>
            <pc:docMk/>
            <pc:sldMk cId="3267855275" sldId="353"/>
            <ac:cxnSpMk id="41" creationId="{98DADBE4-23B0-42E4-9C08-9189FBF4DD94}"/>
          </ac:cxnSpMkLst>
        </pc:cxnChg>
        <pc:cxnChg chg="del mod">
          <ac:chgData name="Shaun Dylan Bradley" userId="2391b36f-9d7d-4f73-80e2-d127551f12a0" providerId="ADAL" clId="{D0A62561-B30E-463C-A905-7ED5958790C0}" dt="2021-07-22T19:45:29.352" v="1737" actId="478"/>
          <ac:cxnSpMkLst>
            <pc:docMk/>
            <pc:sldMk cId="3267855275" sldId="353"/>
            <ac:cxnSpMk id="43" creationId="{F35740AA-E387-4ABD-9FEB-5F71394B8902}"/>
          </ac:cxnSpMkLst>
        </pc:cxnChg>
        <pc:cxnChg chg="add del mod">
          <ac:chgData name="Shaun Dylan Bradley" userId="2391b36f-9d7d-4f73-80e2-d127551f12a0" providerId="ADAL" clId="{D0A62561-B30E-463C-A905-7ED5958790C0}" dt="2021-07-22T19:45:31.874" v="1739" actId="478"/>
          <ac:cxnSpMkLst>
            <pc:docMk/>
            <pc:sldMk cId="3267855275" sldId="353"/>
            <ac:cxnSpMk id="46" creationId="{BC3B55A2-2439-4D9C-9F8E-6733239A18E0}"/>
          </ac:cxnSpMkLst>
        </pc:cxnChg>
        <pc:cxnChg chg="add del mod">
          <ac:chgData name="Shaun Dylan Bradley" userId="2391b36f-9d7d-4f73-80e2-d127551f12a0" providerId="ADAL" clId="{D0A62561-B30E-463C-A905-7ED5958790C0}" dt="2021-07-22T19:45:46.642" v="1744" actId="478"/>
          <ac:cxnSpMkLst>
            <pc:docMk/>
            <pc:sldMk cId="3267855275" sldId="353"/>
            <ac:cxnSpMk id="49" creationId="{9CABFF3D-E4B2-46F3-A940-0BD1F63F0BF9}"/>
          </ac:cxnSpMkLst>
        </pc:cxnChg>
        <pc:cxnChg chg="add del mod ord">
          <ac:chgData name="Shaun Dylan Bradley" userId="2391b36f-9d7d-4f73-80e2-d127551f12a0" providerId="ADAL" clId="{D0A62561-B30E-463C-A905-7ED5958790C0}" dt="2021-07-22T19:45:47.189" v="1745" actId="478"/>
          <ac:cxnSpMkLst>
            <pc:docMk/>
            <pc:sldMk cId="3267855275" sldId="353"/>
            <ac:cxnSpMk id="52" creationId="{E870E594-A83E-4623-BF28-57FCD7F476EF}"/>
          </ac:cxnSpMkLst>
        </pc:cxnChg>
        <pc:cxnChg chg="del mod">
          <ac:chgData name="Shaun Dylan Bradley" userId="2391b36f-9d7d-4f73-80e2-d127551f12a0" providerId="ADAL" clId="{D0A62561-B30E-463C-A905-7ED5958790C0}" dt="2021-07-22T19:45:29.352" v="1737" actId="478"/>
          <ac:cxnSpMkLst>
            <pc:docMk/>
            <pc:sldMk cId="3267855275" sldId="353"/>
            <ac:cxnSpMk id="67" creationId="{39BBD9E7-1015-4674-B847-07CAFB508087}"/>
          </ac:cxnSpMkLst>
        </pc:cxnChg>
        <pc:cxnChg chg="del mod">
          <ac:chgData name="Shaun Dylan Bradley" userId="2391b36f-9d7d-4f73-80e2-d127551f12a0" providerId="ADAL" clId="{D0A62561-B30E-463C-A905-7ED5958790C0}" dt="2021-07-22T19:45:29.352" v="1737" actId="478"/>
          <ac:cxnSpMkLst>
            <pc:docMk/>
            <pc:sldMk cId="3267855275" sldId="353"/>
            <ac:cxnSpMk id="71" creationId="{5F328915-0579-454D-8127-D29D4DABEF06}"/>
          </ac:cxnSpMkLst>
        </pc:cxnChg>
        <pc:cxnChg chg="del mod">
          <ac:chgData name="Shaun Dylan Bradley" userId="2391b36f-9d7d-4f73-80e2-d127551f12a0" providerId="ADAL" clId="{D0A62561-B30E-463C-A905-7ED5958790C0}" dt="2021-07-22T19:45:41.678" v="1742" actId="478"/>
          <ac:cxnSpMkLst>
            <pc:docMk/>
            <pc:sldMk cId="3267855275" sldId="353"/>
            <ac:cxnSpMk id="76" creationId="{149B2270-591F-4A9B-903B-15200DF23099}"/>
          </ac:cxnSpMkLst>
        </pc:cxnChg>
        <pc:cxnChg chg="del mod">
          <ac:chgData name="Shaun Dylan Bradley" userId="2391b36f-9d7d-4f73-80e2-d127551f12a0" providerId="ADAL" clId="{D0A62561-B30E-463C-A905-7ED5958790C0}" dt="2021-07-22T19:45:29.352" v="1737" actId="478"/>
          <ac:cxnSpMkLst>
            <pc:docMk/>
            <pc:sldMk cId="3267855275" sldId="353"/>
            <ac:cxnSpMk id="84" creationId="{1D6953DA-E7FC-46D9-AE98-0EB7F2EE0776}"/>
          </ac:cxnSpMkLst>
        </pc:cxnChg>
        <pc:cxnChg chg="del mod">
          <ac:chgData name="Shaun Dylan Bradley" userId="2391b36f-9d7d-4f73-80e2-d127551f12a0" providerId="ADAL" clId="{D0A62561-B30E-463C-A905-7ED5958790C0}" dt="2021-07-22T19:45:29.352" v="1737" actId="478"/>
          <ac:cxnSpMkLst>
            <pc:docMk/>
            <pc:sldMk cId="3267855275" sldId="353"/>
            <ac:cxnSpMk id="88" creationId="{C4E5E181-0B1A-4CD6-8FAD-E16C9649C863}"/>
          </ac:cxnSpMkLst>
        </pc:cxnChg>
      </pc:sldChg>
      <pc:sldChg chg="modSp mod">
        <pc:chgData name="Shaun Dylan Bradley" userId="2391b36f-9d7d-4f73-80e2-d127551f12a0" providerId="ADAL" clId="{D0A62561-B30E-463C-A905-7ED5958790C0}" dt="2021-07-22T23:37:35.380" v="5653" actId="20577"/>
        <pc:sldMkLst>
          <pc:docMk/>
          <pc:sldMk cId="2123771392" sldId="356"/>
        </pc:sldMkLst>
        <pc:spChg chg="mod">
          <ac:chgData name="Shaun Dylan Bradley" userId="2391b36f-9d7d-4f73-80e2-d127551f12a0" providerId="ADAL" clId="{D0A62561-B30E-463C-A905-7ED5958790C0}" dt="2021-07-22T23:37:35.380" v="5653" actId="20577"/>
          <ac:spMkLst>
            <pc:docMk/>
            <pc:sldMk cId="2123771392" sldId="356"/>
            <ac:spMk id="2" creationId="{2C91694C-E969-41D0-A7A9-CFA99F54FEDE}"/>
          </ac:spMkLst>
        </pc:spChg>
      </pc:sldChg>
      <pc:sldChg chg="modSp mod modNotesTx">
        <pc:chgData name="Shaun Dylan Bradley" userId="2391b36f-9d7d-4f73-80e2-d127551f12a0" providerId="ADAL" clId="{D0A62561-B30E-463C-A905-7ED5958790C0}" dt="2021-08-01T17:48:03.817" v="5738" actId="14734"/>
        <pc:sldMkLst>
          <pc:docMk/>
          <pc:sldMk cId="446645690" sldId="360"/>
        </pc:sldMkLst>
        <pc:graphicFrameChg chg="mod modGraphic">
          <ac:chgData name="Shaun Dylan Bradley" userId="2391b36f-9d7d-4f73-80e2-d127551f12a0" providerId="ADAL" clId="{D0A62561-B30E-463C-A905-7ED5958790C0}" dt="2021-08-01T17:48:03.817" v="5738" actId="14734"/>
          <ac:graphicFrameMkLst>
            <pc:docMk/>
            <pc:sldMk cId="446645690" sldId="360"/>
            <ac:graphicFrameMk id="11" creationId="{DB904C95-0752-49A9-AC4F-D5740D6C9461}"/>
          </ac:graphicFrameMkLst>
        </pc:graphicFrameChg>
      </pc:sldChg>
      <pc:sldChg chg="addSp delSp modSp add del mod">
        <pc:chgData name="Shaun Dylan Bradley" userId="2391b36f-9d7d-4f73-80e2-d127551f12a0" providerId="ADAL" clId="{D0A62561-B30E-463C-A905-7ED5958790C0}" dt="2021-07-22T19:54:34.541" v="1924" actId="47"/>
        <pc:sldMkLst>
          <pc:docMk/>
          <pc:sldMk cId="2126460724" sldId="362"/>
        </pc:sldMkLst>
        <pc:spChg chg="del">
          <ac:chgData name="Shaun Dylan Bradley" userId="2391b36f-9d7d-4f73-80e2-d127551f12a0" providerId="ADAL" clId="{D0A62561-B30E-463C-A905-7ED5958790C0}" dt="2021-07-22T19:38:34.074" v="1584" actId="478"/>
          <ac:spMkLst>
            <pc:docMk/>
            <pc:sldMk cId="2126460724" sldId="362"/>
            <ac:spMk id="2" creationId="{C1E40441-2DE4-431A-A850-DFC702ADB3F6}"/>
          </ac:spMkLst>
        </pc:spChg>
        <pc:spChg chg="add del mod">
          <ac:chgData name="Shaun Dylan Bradley" userId="2391b36f-9d7d-4f73-80e2-d127551f12a0" providerId="ADAL" clId="{D0A62561-B30E-463C-A905-7ED5958790C0}" dt="2021-07-22T19:38:36.263" v="1585" actId="478"/>
          <ac:spMkLst>
            <pc:docMk/>
            <pc:sldMk cId="2126460724" sldId="362"/>
            <ac:spMk id="5" creationId="{53A46243-3657-465A-A3F0-B4D457FE24B0}"/>
          </ac:spMkLst>
        </pc:spChg>
        <pc:spChg chg="del mod">
          <ac:chgData name="Shaun Dylan Bradley" userId="2391b36f-9d7d-4f73-80e2-d127551f12a0" providerId="ADAL" clId="{D0A62561-B30E-463C-A905-7ED5958790C0}" dt="2021-07-22T19:48:22.615" v="1769" actId="478"/>
          <ac:spMkLst>
            <pc:docMk/>
            <pc:sldMk cId="2126460724" sldId="362"/>
            <ac:spMk id="14" creationId="{DD4B3A4C-7093-4E12-AC69-B97A22B6CDD4}"/>
          </ac:spMkLst>
        </pc:spChg>
        <pc:spChg chg="del mod">
          <ac:chgData name="Shaun Dylan Bradley" userId="2391b36f-9d7d-4f73-80e2-d127551f12a0" providerId="ADAL" clId="{D0A62561-B30E-463C-A905-7ED5958790C0}" dt="2021-07-22T19:48:13.873" v="1764" actId="478"/>
          <ac:spMkLst>
            <pc:docMk/>
            <pc:sldMk cId="2126460724" sldId="362"/>
            <ac:spMk id="26" creationId="{EF5B5958-5AC2-4BE0-8A08-1C26B302E7FF}"/>
          </ac:spMkLst>
        </pc:spChg>
        <pc:spChg chg="del mod">
          <ac:chgData name="Shaun Dylan Bradley" userId="2391b36f-9d7d-4f73-80e2-d127551f12a0" providerId="ADAL" clId="{D0A62561-B30E-463C-A905-7ED5958790C0}" dt="2021-07-22T19:48:13.873" v="1764" actId="478"/>
          <ac:spMkLst>
            <pc:docMk/>
            <pc:sldMk cId="2126460724" sldId="362"/>
            <ac:spMk id="35" creationId="{C1811F2B-9CDF-4ADF-90A2-55DA4802933B}"/>
          </ac:spMkLst>
        </pc:spChg>
        <pc:spChg chg="del mod">
          <ac:chgData name="Shaun Dylan Bradley" userId="2391b36f-9d7d-4f73-80e2-d127551f12a0" providerId="ADAL" clId="{D0A62561-B30E-463C-A905-7ED5958790C0}" dt="2021-07-22T19:48:13.873" v="1764" actId="478"/>
          <ac:spMkLst>
            <pc:docMk/>
            <pc:sldMk cId="2126460724" sldId="362"/>
            <ac:spMk id="36" creationId="{42BDA6CA-54AE-456C-8AA0-744CCCDC15B3}"/>
          </ac:spMkLst>
        </pc:spChg>
        <pc:spChg chg="del mod">
          <ac:chgData name="Shaun Dylan Bradley" userId="2391b36f-9d7d-4f73-80e2-d127551f12a0" providerId="ADAL" clId="{D0A62561-B30E-463C-A905-7ED5958790C0}" dt="2021-07-22T19:48:13.873" v="1764" actId="478"/>
          <ac:spMkLst>
            <pc:docMk/>
            <pc:sldMk cId="2126460724" sldId="362"/>
            <ac:spMk id="37" creationId="{A5583A69-43C0-4E1B-8591-7444BEFF3959}"/>
          </ac:spMkLst>
        </pc:spChg>
        <pc:spChg chg="del mod">
          <ac:chgData name="Shaun Dylan Bradley" userId="2391b36f-9d7d-4f73-80e2-d127551f12a0" providerId="ADAL" clId="{D0A62561-B30E-463C-A905-7ED5958790C0}" dt="2021-07-22T19:48:13.873" v="1764" actId="478"/>
          <ac:spMkLst>
            <pc:docMk/>
            <pc:sldMk cId="2126460724" sldId="362"/>
            <ac:spMk id="44" creationId="{97B26663-F9AD-4D5C-BAE6-D55A015840E0}"/>
          </ac:spMkLst>
        </pc:spChg>
        <pc:spChg chg="del mod">
          <ac:chgData name="Shaun Dylan Bradley" userId="2391b36f-9d7d-4f73-80e2-d127551f12a0" providerId="ADAL" clId="{D0A62561-B30E-463C-A905-7ED5958790C0}" dt="2021-07-22T19:48:13.873" v="1764" actId="478"/>
          <ac:spMkLst>
            <pc:docMk/>
            <pc:sldMk cId="2126460724" sldId="362"/>
            <ac:spMk id="48" creationId="{86B7BFD5-94A6-41F3-85AC-C41219164FF7}"/>
          </ac:spMkLst>
        </pc:spChg>
        <pc:spChg chg="add del mod">
          <ac:chgData name="Shaun Dylan Bradley" userId="2391b36f-9d7d-4f73-80e2-d127551f12a0" providerId="ADAL" clId="{D0A62561-B30E-463C-A905-7ED5958790C0}" dt="2021-07-22T19:39:17.937" v="1597" actId="478"/>
          <ac:spMkLst>
            <pc:docMk/>
            <pc:sldMk cId="2126460724" sldId="362"/>
            <ac:spMk id="50" creationId="{1481BA95-207A-4D01-897C-F4ECCCF6CF85}"/>
          </ac:spMkLst>
        </pc:spChg>
        <pc:spChg chg="del mod">
          <ac:chgData name="Shaun Dylan Bradley" userId="2391b36f-9d7d-4f73-80e2-d127551f12a0" providerId="ADAL" clId="{D0A62561-B30E-463C-A905-7ED5958790C0}" dt="2021-07-22T19:48:13.873" v="1764" actId="478"/>
          <ac:spMkLst>
            <pc:docMk/>
            <pc:sldMk cId="2126460724" sldId="362"/>
            <ac:spMk id="51" creationId="{03AF688A-3007-4711-89EC-4626822C903B}"/>
          </ac:spMkLst>
        </pc:spChg>
        <pc:spChg chg="del mod">
          <ac:chgData name="Shaun Dylan Bradley" userId="2391b36f-9d7d-4f73-80e2-d127551f12a0" providerId="ADAL" clId="{D0A62561-B30E-463C-A905-7ED5958790C0}" dt="2021-07-22T19:48:13.873" v="1764" actId="478"/>
          <ac:spMkLst>
            <pc:docMk/>
            <pc:sldMk cId="2126460724" sldId="362"/>
            <ac:spMk id="53" creationId="{1FD79DC4-4195-44EE-95DC-07106CDED668}"/>
          </ac:spMkLst>
        </pc:spChg>
        <pc:spChg chg="del mod">
          <ac:chgData name="Shaun Dylan Bradley" userId="2391b36f-9d7d-4f73-80e2-d127551f12a0" providerId="ADAL" clId="{D0A62561-B30E-463C-A905-7ED5958790C0}" dt="2021-07-22T19:48:13.873" v="1764" actId="478"/>
          <ac:spMkLst>
            <pc:docMk/>
            <pc:sldMk cId="2126460724" sldId="362"/>
            <ac:spMk id="54" creationId="{D1273822-D102-4C1A-BD01-FF77B392CABE}"/>
          </ac:spMkLst>
        </pc:spChg>
        <pc:spChg chg="del mod">
          <ac:chgData name="Shaun Dylan Bradley" userId="2391b36f-9d7d-4f73-80e2-d127551f12a0" providerId="ADAL" clId="{D0A62561-B30E-463C-A905-7ED5958790C0}" dt="2021-07-22T19:48:13.873" v="1764" actId="478"/>
          <ac:spMkLst>
            <pc:docMk/>
            <pc:sldMk cId="2126460724" sldId="362"/>
            <ac:spMk id="55" creationId="{90116E97-06A7-4A1D-99C4-8AB0DBE675ED}"/>
          </ac:spMkLst>
        </pc:spChg>
        <pc:spChg chg="del mod">
          <ac:chgData name="Shaun Dylan Bradley" userId="2391b36f-9d7d-4f73-80e2-d127551f12a0" providerId="ADAL" clId="{D0A62561-B30E-463C-A905-7ED5958790C0}" dt="2021-07-22T19:48:13.873" v="1764" actId="478"/>
          <ac:spMkLst>
            <pc:docMk/>
            <pc:sldMk cId="2126460724" sldId="362"/>
            <ac:spMk id="56" creationId="{47455620-B9EF-48B6-9837-A61E09C28DE3}"/>
          </ac:spMkLst>
        </pc:spChg>
        <pc:spChg chg="del mod">
          <ac:chgData name="Shaun Dylan Bradley" userId="2391b36f-9d7d-4f73-80e2-d127551f12a0" providerId="ADAL" clId="{D0A62561-B30E-463C-A905-7ED5958790C0}" dt="2021-07-22T19:48:13.873" v="1764" actId="478"/>
          <ac:spMkLst>
            <pc:docMk/>
            <pc:sldMk cId="2126460724" sldId="362"/>
            <ac:spMk id="57" creationId="{425BB551-1794-418C-9013-DFE170CFB497}"/>
          </ac:spMkLst>
        </pc:spChg>
        <pc:spChg chg="del mod">
          <ac:chgData name="Shaun Dylan Bradley" userId="2391b36f-9d7d-4f73-80e2-d127551f12a0" providerId="ADAL" clId="{D0A62561-B30E-463C-A905-7ED5958790C0}" dt="2021-07-22T19:48:13.873" v="1764" actId="478"/>
          <ac:spMkLst>
            <pc:docMk/>
            <pc:sldMk cId="2126460724" sldId="362"/>
            <ac:spMk id="58" creationId="{85CC08FD-BE2F-4802-8B7B-CAA43A5312C3}"/>
          </ac:spMkLst>
        </pc:spChg>
        <pc:spChg chg="del mod">
          <ac:chgData name="Shaun Dylan Bradley" userId="2391b36f-9d7d-4f73-80e2-d127551f12a0" providerId="ADAL" clId="{D0A62561-B30E-463C-A905-7ED5958790C0}" dt="2021-07-22T19:48:13.873" v="1764" actId="478"/>
          <ac:spMkLst>
            <pc:docMk/>
            <pc:sldMk cId="2126460724" sldId="362"/>
            <ac:spMk id="59" creationId="{8642918B-3F52-4CB9-8193-F78212FCCF6D}"/>
          </ac:spMkLst>
        </pc:spChg>
        <pc:spChg chg="del mod">
          <ac:chgData name="Shaun Dylan Bradley" userId="2391b36f-9d7d-4f73-80e2-d127551f12a0" providerId="ADAL" clId="{D0A62561-B30E-463C-A905-7ED5958790C0}" dt="2021-07-22T19:48:13.873" v="1764" actId="478"/>
          <ac:spMkLst>
            <pc:docMk/>
            <pc:sldMk cId="2126460724" sldId="362"/>
            <ac:spMk id="60" creationId="{3CC0666E-7E27-4B97-A107-5060EC5EEE15}"/>
          </ac:spMkLst>
        </pc:spChg>
        <pc:spChg chg="del mod">
          <ac:chgData name="Shaun Dylan Bradley" userId="2391b36f-9d7d-4f73-80e2-d127551f12a0" providerId="ADAL" clId="{D0A62561-B30E-463C-A905-7ED5958790C0}" dt="2021-07-22T19:48:13.873" v="1764" actId="478"/>
          <ac:spMkLst>
            <pc:docMk/>
            <pc:sldMk cId="2126460724" sldId="362"/>
            <ac:spMk id="61" creationId="{767B74EB-69CA-46C8-9BF6-8BB60119EE3C}"/>
          </ac:spMkLst>
        </pc:spChg>
        <pc:spChg chg="del mod">
          <ac:chgData name="Shaun Dylan Bradley" userId="2391b36f-9d7d-4f73-80e2-d127551f12a0" providerId="ADAL" clId="{D0A62561-B30E-463C-A905-7ED5958790C0}" dt="2021-07-22T19:48:20.411" v="1767" actId="478"/>
          <ac:spMkLst>
            <pc:docMk/>
            <pc:sldMk cId="2126460724" sldId="362"/>
            <ac:spMk id="62" creationId="{806A9261-0000-4FFD-8988-1680F5571F77}"/>
          </ac:spMkLst>
        </pc:spChg>
        <pc:spChg chg="del mod">
          <ac:chgData name="Shaun Dylan Bradley" userId="2391b36f-9d7d-4f73-80e2-d127551f12a0" providerId="ADAL" clId="{D0A62561-B30E-463C-A905-7ED5958790C0}" dt="2021-07-22T19:48:13.873" v="1764" actId="478"/>
          <ac:spMkLst>
            <pc:docMk/>
            <pc:sldMk cId="2126460724" sldId="362"/>
            <ac:spMk id="63" creationId="{1BB2C8CB-B513-45A8-B049-2DE7BD28DCAA}"/>
          </ac:spMkLst>
        </pc:spChg>
        <pc:spChg chg="del mod">
          <ac:chgData name="Shaun Dylan Bradley" userId="2391b36f-9d7d-4f73-80e2-d127551f12a0" providerId="ADAL" clId="{D0A62561-B30E-463C-A905-7ED5958790C0}" dt="2021-07-22T19:48:13.873" v="1764" actId="478"/>
          <ac:spMkLst>
            <pc:docMk/>
            <pc:sldMk cId="2126460724" sldId="362"/>
            <ac:spMk id="64" creationId="{B1C9892C-EC99-423C-AF37-2F1BC0653799}"/>
          </ac:spMkLst>
        </pc:spChg>
        <pc:spChg chg="del mod">
          <ac:chgData name="Shaun Dylan Bradley" userId="2391b36f-9d7d-4f73-80e2-d127551f12a0" providerId="ADAL" clId="{D0A62561-B30E-463C-A905-7ED5958790C0}" dt="2021-07-22T19:48:13.873" v="1764" actId="478"/>
          <ac:spMkLst>
            <pc:docMk/>
            <pc:sldMk cId="2126460724" sldId="362"/>
            <ac:spMk id="65" creationId="{E31DCE0D-D936-4D10-AC0E-19B7DE708A62}"/>
          </ac:spMkLst>
        </pc:spChg>
        <pc:spChg chg="del mod">
          <ac:chgData name="Shaun Dylan Bradley" userId="2391b36f-9d7d-4f73-80e2-d127551f12a0" providerId="ADAL" clId="{D0A62561-B30E-463C-A905-7ED5958790C0}" dt="2021-07-22T19:48:13.873" v="1764" actId="478"/>
          <ac:spMkLst>
            <pc:docMk/>
            <pc:sldMk cId="2126460724" sldId="362"/>
            <ac:spMk id="66" creationId="{94407274-C05D-4A71-A9BB-911D48E2D903}"/>
          </ac:spMkLst>
        </pc:spChg>
        <pc:spChg chg="add del mod">
          <ac:chgData name="Shaun Dylan Bradley" userId="2391b36f-9d7d-4f73-80e2-d127551f12a0" providerId="ADAL" clId="{D0A62561-B30E-463C-A905-7ED5958790C0}" dt="2021-07-22T19:45:09.844" v="1732" actId="478"/>
          <ac:spMkLst>
            <pc:docMk/>
            <pc:sldMk cId="2126460724" sldId="362"/>
            <ac:spMk id="68" creationId="{760B2997-AF9F-4420-AAFE-16355D34338D}"/>
          </ac:spMkLst>
        </pc:spChg>
        <pc:spChg chg="add mod">
          <ac:chgData name="Shaun Dylan Bradley" userId="2391b36f-9d7d-4f73-80e2-d127551f12a0" providerId="ADAL" clId="{D0A62561-B30E-463C-A905-7ED5958790C0}" dt="2021-07-22T19:48:10.185" v="1763" actId="571"/>
          <ac:spMkLst>
            <pc:docMk/>
            <pc:sldMk cId="2126460724" sldId="362"/>
            <ac:spMk id="69" creationId="{16D71229-C873-4F37-8311-02F94F92DA8D}"/>
          </ac:spMkLst>
        </pc:spChg>
        <pc:spChg chg="add del mod">
          <ac:chgData name="Shaun Dylan Bradley" userId="2391b36f-9d7d-4f73-80e2-d127551f12a0" providerId="ADAL" clId="{D0A62561-B30E-463C-A905-7ED5958790C0}" dt="2021-07-22T19:48:18.665" v="1766"/>
          <ac:spMkLst>
            <pc:docMk/>
            <pc:sldMk cId="2126460724" sldId="362"/>
            <ac:spMk id="70" creationId="{831D24DF-560C-4AED-8E79-2109C54795BE}"/>
          </ac:spMkLst>
        </pc:spChg>
        <pc:spChg chg="add mod">
          <ac:chgData name="Shaun Dylan Bradley" userId="2391b36f-9d7d-4f73-80e2-d127551f12a0" providerId="ADAL" clId="{D0A62561-B30E-463C-A905-7ED5958790C0}" dt="2021-07-22T19:48:20.723" v="1768"/>
          <ac:spMkLst>
            <pc:docMk/>
            <pc:sldMk cId="2126460724" sldId="362"/>
            <ac:spMk id="72" creationId="{073EF423-536F-4AF3-8FD9-D955D3E10D12}"/>
          </ac:spMkLst>
        </pc:spChg>
        <pc:spChg chg="del mod">
          <ac:chgData name="Shaun Dylan Bradley" userId="2391b36f-9d7d-4f73-80e2-d127551f12a0" providerId="ADAL" clId="{D0A62561-B30E-463C-A905-7ED5958790C0}" dt="2021-07-22T19:48:13.873" v="1764" actId="478"/>
          <ac:spMkLst>
            <pc:docMk/>
            <pc:sldMk cId="2126460724" sldId="362"/>
            <ac:spMk id="86" creationId="{DCC59439-CF8C-49D1-8F8B-168377E27D0E}"/>
          </ac:spMkLst>
        </pc:spChg>
        <pc:spChg chg="del mod">
          <ac:chgData name="Shaun Dylan Bradley" userId="2391b36f-9d7d-4f73-80e2-d127551f12a0" providerId="ADAL" clId="{D0A62561-B30E-463C-A905-7ED5958790C0}" dt="2021-07-22T19:48:13.873" v="1764" actId="478"/>
          <ac:spMkLst>
            <pc:docMk/>
            <pc:sldMk cId="2126460724" sldId="362"/>
            <ac:spMk id="87" creationId="{F3CAAD4B-E0F9-474A-839B-126ECF3D2F57}"/>
          </ac:spMkLst>
        </pc:spChg>
        <pc:picChg chg="del mod">
          <ac:chgData name="Shaun Dylan Bradley" userId="2391b36f-9d7d-4f73-80e2-d127551f12a0" providerId="ADAL" clId="{D0A62561-B30E-463C-A905-7ED5958790C0}" dt="2021-07-22T19:48:13.873" v="1764" actId="478"/>
          <ac:picMkLst>
            <pc:docMk/>
            <pc:sldMk cId="2126460724" sldId="362"/>
            <ac:picMk id="45" creationId="{D8C34084-EB7C-4F37-9BC7-A9678A25587B}"/>
          </ac:picMkLst>
        </pc:picChg>
        <pc:picChg chg="add mod">
          <ac:chgData name="Shaun Dylan Bradley" userId="2391b36f-9d7d-4f73-80e2-d127551f12a0" providerId="ADAL" clId="{D0A62561-B30E-463C-A905-7ED5958790C0}" dt="2021-07-22T19:48:28.920" v="1771"/>
          <ac:picMkLst>
            <pc:docMk/>
            <pc:sldMk cId="2126460724" sldId="362"/>
            <ac:picMk id="73" creationId="{02AB6672-28FF-4EFC-B80D-067AD770F1DC}"/>
          </ac:picMkLst>
        </pc:picChg>
        <pc:cxnChg chg="del mod">
          <ac:chgData name="Shaun Dylan Bradley" userId="2391b36f-9d7d-4f73-80e2-d127551f12a0" providerId="ADAL" clId="{D0A62561-B30E-463C-A905-7ED5958790C0}" dt="2021-07-22T19:48:24.397" v="1770" actId="478"/>
          <ac:cxnSpMkLst>
            <pc:docMk/>
            <pc:sldMk cId="2126460724" sldId="362"/>
            <ac:cxnSpMk id="4" creationId="{837DBBBB-8A00-4774-ACD0-A2A14BFC5927}"/>
          </ac:cxnSpMkLst>
        </pc:cxnChg>
        <pc:cxnChg chg="del mod">
          <ac:chgData name="Shaun Dylan Bradley" userId="2391b36f-9d7d-4f73-80e2-d127551f12a0" providerId="ADAL" clId="{D0A62561-B30E-463C-A905-7ED5958790C0}" dt="2021-07-22T19:48:13.873" v="1764" actId="478"/>
          <ac:cxnSpMkLst>
            <pc:docMk/>
            <pc:sldMk cId="2126460724" sldId="362"/>
            <ac:cxnSpMk id="23" creationId="{DD998254-D36B-49BA-9B01-6C632508882D}"/>
          </ac:cxnSpMkLst>
        </pc:cxnChg>
        <pc:cxnChg chg="del mod">
          <ac:chgData name="Shaun Dylan Bradley" userId="2391b36f-9d7d-4f73-80e2-d127551f12a0" providerId="ADAL" clId="{D0A62561-B30E-463C-A905-7ED5958790C0}" dt="2021-07-22T19:48:13.873" v="1764" actId="478"/>
          <ac:cxnSpMkLst>
            <pc:docMk/>
            <pc:sldMk cId="2126460724" sldId="362"/>
            <ac:cxnSpMk id="33" creationId="{D0E72CD6-4C59-4E2F-8D5C-79D12A9A715A}"/>
          </ac:cxnSpMkLst>
        </pc:cxnChg>
        <pc:cxnChg chg="mod">
          <ac:chgData name="Shaun Dylan Bradley" userId="2391b36f-9d7d-4f73-80e2-d127551f12a0" providerId="ADAL" clId="{D0A62561-B30E-463C-A905-7ED5958790C0}" dt="2021-07-22T19:41:15.506" v="1644" actId="1076"/>
          <ac:cxnSpMkLst>
            <pc:docMk/>
            <pc:sldMk cId="2126460724" sldId="362"/>
            <ac:cxnSpMk id="38" creationId="{29C3FA2A-3DF0-4F80-8D64-25EF30FAC55F}"/>
          </ac:cxnSpMkLst>
        </pc:cxnChg>
        <pc:cxnChg chg="del mod">
          <ac:chgData name="Shaun Dylan Bradley" userId="2391b36f-9d7d-4f73-80e2-d127551f12a0" providerId="ADAL" clId="{D0A62561-B30E-463C-A905-7ED5958790C0}" dt="2021-07-22T19:48:13.873" v="1764" actId="478"/>
          <ac:cxnSpMkLst>
            <pc:docMk/>
            <pc:sldMk cId="2126460724" sldId="362"/>
            <ac:cxnSpMk id="41" creationId="{98DADBE4-23B0-42E4-9C08-9189FBF4DD94}"/>
          </ac:cxnSpMkLst>
        </pc:cxnChg>
        <pc:cxnChg chg="del mod">
          <ac:chgData name="Shaun Dylan Bradley" userId="2391b36f-9d7d-4f73-80e2-d127551f12a0" providerId="ADAL" clId="{D0A62561-B30E-463C-A905-7ED5958790C0}" dt="2021-07-22T19:48:13.873" v="1764" actId="478"/>
          <ac:cxnSpMkLst>
            <pc:docMk/>
            <pc:sldMk cId="2126460724" sldId="362"/>
            <ac:cxnSpMk id="43" creationId="{F35740AA-E387-4ABD-9FEB-5F71394B8902}"/>
          </ac:cxnSpMkLst>
        </pc:cxnChg>
        <pc:cxnChg chg="del mod">
          <ac:chgData name="Shaun Dylan Bradley" userId="2391b36f-9d7d-4f73-80e2-d127551f12a0" providerId="ADAL" clId="{D0A62561-B30E-463C-A905-7ED5958790C0}" dt="2021-07-22T19:48:13.873" v="1764" actId="478"/>
          <ac:cxnSpMkLst>
            <pc:docMk/>
            <pc:sldMk cId="2126460724" sldId="362"/>
            <ac:cxnSpMk id="46" creationId="{BC3B55A2-2439-4D9C-9F8E-6733239A18E0}"/>
          </ac:cxnSpMkLst>
        </pc:cxnChg>
        <pc:cxnChg chg="del mod">
          <ac:chgData name="Shaun Dylan Bradley" userId="2391b36f-9d7d-4f73-80e2-d127551f12a0" providerId="ADAL" clId="{D0A62561-B30E-463C-A905-7ED5958790C0}" dt="2021-07-22T19:48:13.873" v="1764" actId="478"/>
          <ac:cxnSpMkLst>
            <pc:docMk/>
            <pc:sldMk cId="2126460724" sldId="362"/>
            <ac:cxnSpMk id="49" creationId="{9CABFF3D-E4B2-46F3-A940-0BD1F63F0BF9}"/>
          </ac:cxnSpMkLst>
        </pc:cxnChg>
        <pc:cxnChg chg="del mod">
          <ac:chgData name="Shaun Dylan Bradley" userId="2391b36f-9d7d-4f73-80e2-d127551f12a0" providerId="ADAL" clId="{D0A62561-B30E-463C-A905-7ED5958790C0}" dt="2021-07-22T19:48:13.873" v="1764" actId="478"/>
          <ac:cxnSpMkLst>
            <pc:docMk/>
            <pc:sldMk cId="2126460724" sldId="362"/>
            <ac:cxnSpMk id="52" creationId="{E870E594-A83E-4623-BF28-57FCD7F476EF}"/>
          </ac:cxnSpMkLst>
        </pc:cxnChg>
        <pc:cxnChg chg="del mod">
          <ac:chgData name="Shaun Dylan Bradley" userId="2391b36f-9d7d-4f73-80e2-d127551f12a0" providerId="ADAL" clId="{D0A62561-B30E-463C-A905-7ED5958790C0}" dt="2021-07-22T19:48:13.873" v="1764" actId="478"/>
          <ac:cxnSpMkLst>
            <pc:docMk/>
            <pc:sldMk cId="2126460724" sldId="362"/>
            <ac:cxnSpMk id="67" creationId="{39BBD9E7-1015-4674-B847-07CAFB508087}"/>
          </ac:cxnSpMkLst>
        </pc:cxnChg>
        <pc:cxnChg chg="del mod">
          <ac:chgData name="Shaun Dylan Bradley" userId="2391b36f-9d7d-4f73-80e2-d127551f12a0" providerId="ADAL" clId="{D0A62561-B30E-463C-A905-7ED5958790C0}" dt="2021-07-22T19:48:13.873" v="1764" actId="478"/>
          <ac:cxnSpMkLst>
            <pc:docMk/>
            <pc:sldMk cId="2126460724" sldId="362"/>
            <ac:cxnSpMk id="71" creationId="{5F328915-0579-454D-8127-D29D4DABEF06}"/>
          </ac:cxnSpMkLst>
        </pc:cxnChg>
        <pc:cxnChg chg="del mod">
          <ac:chgData name="Shaun Dylan Bradley" userId="2391b36f-9d7d-4f73-80e2-d127551f12a0" providerId="ADAL" clId="{D0A62561-B30E-463C-A905-7ED5958790C0}" dt="2021-07-22T19:48:13.873" v="1764" actId="478"/>
          <ac:cxnSpMkLst>
            <pc:docMk/>
            <pc:sldMk cId="2126460724" sldId="362"/>
            <ac:cxnSpMk id="76" creationId="{149B2270-591F-4A9B-903B-15200DF23099}"/>
          </ac:cxnSpMkLst>
        </pc:cxnChg>
        <pc:cxnChg chg="del mod">
          <ac:chgData name="Shaun Dylan Bradley" userId="2391b36f-9d7d-4f73-80e2-d127551f12a0" providerId="ADAL" clId="{D0A62561-B30E-463C-A905-7ED5958790C0}" dt="2021-07-22T19:48:13.873" v="1764" actId="478"/>
          <ac:cxnSpMkLst>
            <pc:docMk/>
            <pc:sldMk cId="2126460724" sldId="362"/>
            <ac:cxnSpMk id="84" creationId="{1D6953DA-E7FC-46D9-AE98-0EB7F2EE0776}"/>
          </ac:cxnSpMkLst>
        </pc:cxnChg>
        <pc:cxnChg chg="del mod">
          <ac:chgData name="Shaun Dylan Bradley" userId="2391b36f-9d7d-4f73-80e2-d127551f12a0" providerId="ADAL" clId="{D0A62561-B30E-463C-A905-7ED5958790C0}" dt="2021-07-22T19:48:13.873" v="1764" actId="478"/>
          <ac:cxnSpMkLst>
            <pc:docMk/>
            <pc:sldMk cId="2126460724" sldId="362"/>
            <ac:cxnSpMk id="88" creationId="{C4E5E181-0B1A-4CD6-8FAD-E16C9649C863}"/>
          </ac:cxnSpMkLst>
        </pc:cxnChg>
      </pc:sldChg>
      <pc:sldChg chg="addSp delSp modSp add mod modAnim modNotesTx">
        <pc:chgData name="Shaun Dylan Bradley" userId="2391b36f-9d7d-4f73-80e2-d127551f12a0" providerId="ADAL" clId="{D0A62561-B30E-463C-A905-7ED5958790C0}" dt="2021-07-23T01:35:48.765" v="5737"/>
        <pc:sldMkLst>
          <pc:docMk/>
          <pc:sldMk cId="693156848" sldId="363"/>
        </pc:sldMkLst>
        <pc:spChg chg="add mod">
          <ac:chgData name="Shaun Dylan Bradley" userId="2391b36f-9d7d-4f73-80e2-d127551f12a0" providerId="ADAL" clId="{D0A62561-B30E-463C-A905-7ED5958790C0}" dt="2021-07-23T01:34:50.590" v="5736" actId="1076"/>
          <ac:spMkLst>
            <pc:docMk/>
            <pc:sldMk cId="693156848" sldId="363"/>
            <ac:spMk id="45" creationId="{E2DE2677-622E-4D02-BE3F-4A6BC4380FC8}"/>
          </ac:spMkLst>
        </pc:spChg>
        <pc:spChg chg="mod">
          <ac:chgData name="Shaun Dylan Bradley" userId="2391b36f-9d7d-4f73-80e2-d127551f12a0" providerId="ADAL" clId="{D0A62561-B30E-463C-A905-7ED5958790C0}" dt="2021-07-22T20:32:04.741" v="2920" actId="27636"/>
          <ac:spMkLst>
            <pc:docMk/>
            <pc:sldMk cId="693156848" sldId="363"/>
            <ac:spMk id="62" creationId="{806A9261-0000-4FFD-8988-1680F5571F77}"/>
          </ac:spMkLst>
        </pc:spChg>
        <pc:picChg chg="del">
          <ac:chgData name="Shaun Dylan Bradley" userId="2391b36f-9d7d-4f73-80e2-d127551f12a0" providerId="ADAL" clId="{D0A62561-B30E-463C-A905-7ED5958790C0}" dt="2021-07-22T19:52:39.050" v="1916" actId="478"/>
          <ac:picMkLst>
            <pc:docMk/>
            <pc:sldMk cId="693156848" sldId="363"/>
            <ac:picMk id="45" creationId="{D8C34084-EB7C-4F37-9BC7-A9678A25587B}"/>
          </ac:picMkLst>
        </pc:picChg>
        <pc:picChg chg="add mod ord">
          <ac:chgData name="Shaun Dylan Bradley" userId="2391b36f-9d7d-4f73-80e2-d127551f12a0" providerId="ADAL" clId="{D0A62561-B30E-463C-A905-7ED5958790C0}" dt="2021-07-22T19:53:21.715" v="1920" actId="167"/>
          <ac:picMkLst>
            <pc:docMk/>
            <pc:sldMk cId="693156848" sldId="363"/>
            <ac:picMk id="47" creationId="{EAD21382-176E-4780-9E3D-14834343ED58}"/>
          </ac:picMkLst>
        </pc:picChg>
        <pc:cxnChg chg="mod">
          <ac:chgData name="Shaun Dylan Bradley" userId="2391b36f-9d7d-4f73-80e2-d127551f12a0" providerId="ADAL" clId="{D0A62561-B30E-463C-A905-7ED5958790C0}" dt="2021-07-23T01:31:03.216" v="5706" actId="13822"/>
          <ac:cxnSpMkLst>
            <pc:docMk/>
            <pc:sldMk cId="693156848" sldId="363"/>
            <ac:cxnSpMk id="4" creationId="{837DBBBB-8A00-4774-ACD0-A2A14BFC5927}"/>
          </ac:cxnSpMkLst>
        </pc:cxnChg>
        <pc:cxnChg chg="mod">
          <ac:chgData name="Shaun Dylan Bradley" userId="2391b36f-9d7d-4f73-80e2-d127551f12a0" providerId="ADAL" clId="{D0A62561-B30E-463C-A905-7ED5958790C0}" dt="2021-07-23T01:31:54.102" v="5708" actId="13822"/>
          <ac:cxnSpMkLst>
            <pc:docMk/>
            <pc:sldMk cId="693156848" sldId="363"/>
            <ac:cxnSpMk id="23" creationId="{DD998254-D36B-49BA-9B01-6C632508882D}"/>
          </ac:cxnSpMkLst>
        </pc:cxnChg>
        <pc:cxnChg chg="mod">
          <ac:chgData name="Shaun Dylan Bradley" userId="2391b36f-9d7d-4f73-80e2-d127551f12a0" providerId="ADAL" clId="{D0A62561-B30E-463C-A905-7ED5958790C0}" dt="2021-07-23T01:31:54.102" v="5708" actId="13822"/>
          <ac:cxnSpMkLst>
            <pc:docMk/>
            <pc:sldMk cId="693156848" sldId="363"/>
            <ac:cxnSpMk id="33" creationId="{D0E72CD6-4C59-4E2F-8D5C-79D12A9A715A}"/>
          </ac:cxnSpMkLst>
        </pc:cxnChg>
        <pc:cxnChg chg="mod">
          <ac:chgData name="Shaun Dylan Bradley" userId="2391b36f-9d7d-4f73-80e2-d127551f12a0" providerId="ADAL" clId="{D0A62561-B30E-463C-A905-7ED5958790C0}" dt="2021-07-23T01:31:54.102" v="5708" actId="13822"/>
          <ac:cxnSpMkLst>
            <pc:docMk/>
            <pc:sldMk cId="693156848" sldId="363"/>
            <ac:cxnSpMk id="41" creationId="{98DADBE4-23B0-42E4-9C08-9189FBF4DD94}"/>
          </ac:cxnSpMkLst>
        </pc:cxnChg>
        <pc:cxnChg chg="mod">
          <ac:chgData name="Shaun Dylan Bradley" userId="2391b36f-9d7d-4f73-80e2-d127551f12a0" providerId="ADAL" clId="{D0A62561-B30E-463C-A905-7ED5958790C0}" dt="2021-07-23T01:31:54.102" v="5708" actId="13822"/>
          <ac:cxnSpMkLst>
            <pc:docMk/>
            <pc:sldMk cId="693156848" sldId="363"/>
            <ac:cxnSpMk id="43" creationId="{F35740AA-E387-4ABD-9FEB-5F71394B8902}"/>
          </ac:cxnSpMkLst>
        </pc:cxnChg>
        <pc:cxnChg chg="mod">
          <ac:chgData name="Shaun Dylan Bradley" userId="2391b36f-9d7d-4f73-80e2-d127551f12a0" providerId="ADAL" clId="{D0A62561-B30E-463C-A905-7ED5958790C0}" dt="2021-07-23T01:31:03.216" v="5706" actId="13822"/>
          <ac:cxnSpMkLst>
            <pc:docMk/>
            <pc:sldMk cId="693156848" sldId="363"/>
            <ac:cxnSpMk id="46" creationId="{BC3B55A2-2439-4D9C-9F8E-6733239A18E0}"/>
          </ac:cxnSpMkLst>
        </pc:cxnChg>
        <pc:cxnChg chg="mod">
          <ac:chgData name="Shaun Dylan Bradley" userId="2391b36f-9d7d-4f73-80e2-d127551f12a0" providerId="ADAL" clId="{D0A62561-B30E-463C-A905-7ED5958790C0}" dt="2021-07-23T01:31:03.216" v="5706" actId="13822"/>
          <ac:cxnSpMkLst>
            <pc:docMk/>
            <pc:sldMk cId="693156848" sldId="363"/>
            <ac:cxnSpMk id="49" creationId="{9CABFF3D-E4B2-46F3-A940-0BD1F63F0BF9}"/>
          </ac:cxnSpMkLst>
        </pc:cxnChg>
        <pc:cxnChg chg="mod">
          <ac:chgData name="Shaun Dylan Bradley" userId="2391b36f-9d7d-4f73-80e2-d127551f12a0" providerId="ADAL" clId="{D0A62561-B30E-463C-A905-7ED5958790C0}" dt="2021-07-23T01:31:08.112" v="5707" actId="13822"/>
          <ac:cxnSpMkLst>
            <pc:docMk/>
            <pc:sldMk cId="693156848" sldId="363"/>
            <ac:cxnSpMk id="52" creationId="{E870E594-A83E-4623-BF28-57FCD7F476EF}"/>
          </ac:cxnSpMkLst>
        </pc:cxnChg>
        <pc:cxnChg chg="mod">
          <ac:chgData name="Shaun Dylan Bradley" userId="2391b36f-9d7d-4f73-80e2-d127551f12a0" providerId="ADAL" clId="{D0A62561-B30E-463C-A905-7ED5958790C0}" dt="2021-07-23T01:31:54.102" v="5708" actId="13822"/>
          <ac:cxnSpMkLst>
            <pc:docMk/>
            <pc:sldMk cId="693156848" sldId="363"/>
            <ac:cxnSpMk id="67" creationId="{39BBD9E7-1015-4674-B847-07CAFB508087}"/>
          </ac:cxnSpMkLst>
        </pc:cxnChg>
        <pc:cxnChg chg="mod">
          <ac:chgData name="Shaun Dylan Bradley" userId="2391b36f-9d7d-4f73-80e2-d127551f12a0" providerId="ADAL" clId="{D0A62561-B30E-463C-A905-7ED5958790C0}" dt="2021-07-23T01:31:54.102" v="5708" actId="13822"/>
          <ac:cxnSpMkLst>
            <pc:docMk/>
            <pc:sldMk cId="693156848" sldId="363"/>
            <ac:cxnSpMk id="71" creationId="{5F328915-0579-454D-8127-D29D4DABEF06}"/>
          </ac:cxnSpMkLst>
        </pc:cxnChg>
        <pc:cxnChg chg="mod">
          <ac:chgData name="Shaun Dylan Bradley" userId="2391b36f-9d7d-4f73-80e2-d127551f12a0" providerId="ADAL" clId="{D0A62561-B30E-463C-A905-7ED5958790C0}" dt="2021-07-23T01:31:54.102" v="5708" actId="13822"/>
          <ac:cxnSpMkLst>
            <pc:docMk/>
            <pc:sldMk cId="693156848" sldId="363"/>
            <ac:cxnSpMk id="76" creationId="{149B2270-591F-4A9B-903B-15200DF23099}"/>
          </ac:cxnSpMkLst>
        </pc:cxnChg>
        <pc:cxnChg chg="mod">
          <ac:chgData name="Shaun Dylan Bradley" userId="2391b36f-9d7d-4f73-80e2-d127551f12a0" providerId="ADAL" clId="{D0A62561-B30E-463C-A905-7ED5958790C0}" dt="2021-07-23T01:31:54.102" v="5708" actId="13822"/>
          <ac:cxnSpMkLst>
            <pc:docMk/>
            <pc:sldMk cId="693156848" sldId="363"/>
            <ac:cxnSpMk id="84" creationId="{1D6953DA-E7FC-46D9-AE98-0EB7F2EE0776}"/>
          </ac:cxnSpMkLst>
        </pc:cxnChg>
        <pc:cxnChg chg="mod">
          <ac:chgData name="Shaun Dylan Bradley" userId="2391b36f-9d7d-4f73-80e2-d127551f12a0" providerId="ADAL" clId="{D0A62561-B30E-463C-A905-7ED5958790C0}" dt="2021-07-23T01:31:54.102" v="5708" actId="13822"/>
          <ac:cxnSpMkLst>
            <pc:docMk/>
            <pc:sldMk cId="693156848" sldId="363"/>
            <ac:cxnSpMk id="88" creationId="{C4E5E181-0B1A-4CD6-8FAD-E16C9649C863}"/>
          </ac:cxnSpMkLst>
        </pc:cxnChg>
      </pc:sldChg>
      <pc:sldChg chg="addSp delSp modSp add mod modAnim modNotesTx">
        <pc:chgData name="Shaun Dylan Bradley" userId="2391b36f-9d7d-4f73-80e2-d127551f12a0" providerId="ADAL" clId="{D0A62561-B30E-463C-A905-7ED5958790C0}" dt="2021-08-01T20:39:15.965" v="5740"/>
        <pc:sldMkLst>
          <pc:docMk/>
          <pc:sldMk cId="3382274828" sldId="364"/>
        </pc:sldMkLst>
        <pc:spChg chg="add del mod">
          <ac:chgData name="Shaun Dylan Bradley" userId="2391b36f-9d7d-4f73-80e2-d127551f12a0" providerId="ADAL" clId="{D0A62561-B30E-463C-A905-7ED5958790C0}" dt="2021-07-22T20:01:23.261" v="2034"/>
          <ac:spMkLst>
            <pc:docMk/>
            <pc:sldMk cId="3382274828" sldId="364"/>
            <ac:spMk id="9" creationId="{46F25A0A-4529-46DE-B010-4AFC952A9453}"/>
          </ac:spMkLst>
        </pc:spChg>
        <pc:spChg chg="add mod">
          <ac:chgData name="Shaun Dylan Bradley" userId="2391b36f-9d7d-4f73-80e2-d127551f12a0" providerId="ADAL" clId="{D0A62561-B30E-463C-A905-7ED5958790C0}" dt="2021-07-22T20:06:04.594" v="2241" actId="20577"/>
          <ac:spMkLst>
            <pc:docMk/>
            <pc:sldMk cId="3382274828" sldId="364"/>
            <ac:spMk id="10" creationId="{0BD11E4E-C9E2-45BF-8040-95ACC469529C}"/>
          </ac:spMkLst>
        </pc:spChg>
        <pc:spChg chg="add mod">
          <ac:chgData name="Shaun Dylan Bradley" userId="2391b36f-9d7d-4f73-80e2-d127551f12a0" providerId="ADAL" clId="{D0A62561-B30E-463C-A905-7ED5958790C0}" dt="2021-07-23T01:09:05.237" v="5683" actId="1076"/>
          <ac:spMkLst>
            <pc:docMk/>
            <pc:sldMk cId="3382274828" sldId="364"/>
            <ac:spMk id="11" creationId="{2E93AC77-8069-4C1B-8BDB-9AF164EE5E7F}"/>
          </ac:spMkLst>
        </pc:spChg>
        <pc:spChg chg="add mod">
          <ac:chgData name="Shaun Dylan Bradley" userId="2391b36f-9d7d-4f73-80e2-d127551f12a0" providerId="ADAL" clId="{D0A62561-B30E-463C-A905-7ED5958790C0}" dt="2021-07-23T01:10:51.738" v="5692" actId="255"/>
          <ac:spMkLst>
            <pc:docMk/>
            <pc:sldMk cId="3382274828" sldId="364"/>
            <ac:spMk id="12" creationId="{E4975D16-76F5-46EB-86F5-3088B0C04E8D}"/>
          </ac:spMkLst>
        </pc:spChg>
        <pc:spChg chg="add mod">
          <ac:chgData name="Shaun Dylan Bradley" userId="2391b36f-9d7d-4f73-80e2-d127551f12a0" providerId="ADAL" clId="{D0A62561-B30E-463C-A905-7ED5958790C0}" dt="2021-07-23T01:10:58.285" v="5694" actId="1076"/>
          <ac:spMkLst>
            <pc:docMk/>
            <pc:sldMk cId="3382274828" sldId="364"/>
            <ac:spMk id="13" creationId="{BFB195F2-21F8-4D5B-BAF8-0C895CD0114E}"/>
          </ac:spMkLst>
        </pc:spChg>
        <pc:spChg chg="add del mod">
          <ac:chgData name="Shaun Dylan Bradley" userId="2391b36f-9d7d-4f73-80e2-d127551f12a0" providerId="ADAL" clId="{D0A62561-B30E-463C-A905-7ED5958790C0}" dt="2021-08-01T20:39:15.965" v="5740"/>
          <ac:spMkLst>
            <pc:docMk/>
            <pc:sldMk cId="3382274828" sldId="364"/>
            <ac:spMk id="15" creationId="{33918E71-E549-4607-A1B4-8E187A372271}"/>
          </ac:spMkLst>
        </pc:spChg>
        <pc:spChg chg="mod">
          <ac:chgData name="Shaun Dylan Bradley" userId="2391b36f-9d7d-4f73-80e2-d127551f12a0" providerId="ADAL" clId="{D0A62561-B30E-463C-A905-7ED5958790C0}" dt="2021-07-22T22:56:51.534" v="4379" actId="113"/>
          <ac:spMkLst>
            <pc:docMk/>
            <pc:sldMk cId="3382274828" sldId="364"/>
            <ac:spMk id="72" creationId="{073EF423-536F-4AF3-8FD9-D955D3E10D12}"/>
          </ac:spMkLst>
        </pc:spChg>
        <pc:picChg chg="add del mod">
          <ac:chgData name="Shaun Dylan Bradley" userId="2391b36f-9d7d-4f73-80e2-d127551f12a0" providerId="ADAL" clId="{D0A62561-B30E-463C-A905-7ED5958790C0}" dt="2021-07-22T19:52:34.914" v="1915" actId="478"/>
          <ac:picMkLst>
            <pc:docMk/>
            <pc:sldMk cId="3382274828" sldId="364"/>
            <ac:picMk id="73" creationId="{02AB6672-28FF-4EFC-B80D-067AD770F1DC}"/>
          </ac:picMkLst>
        </pc:picChg>
        <pc:cxnChg chg="add mod">
          <ac:chgData name="Shaun Dylan Bradley" userId="2391b36f-9d7d-4f73-80e2-d127551f12a0" providerId="ADAL" clId="{D0A62561-B30E-463C-A905-7ED5958790C0}" dt="2021-07-23T01:34:28.256" v="5734" actId="13822"/>
          <ac:cxnSpMkLst>
            <pc:docMk/>
            <pc:sldMk cId="3382274828" sldId="364"/>
            <ac:cxnSpMk id="3" creationId="{2F37E681-FE23-4EFD-B624-C50D032C5C1C}"/>
          </ac:cxnSpMkLst>
        </pc:cxnChg>
        <pc:cxnChg chg="add mod">
          <ac:chgData name="Shaun Dylan Bradley" userId="2391b36f-9d7d-4f73-80e2-d127551f12a0" providerId="ADAL" clId="{D0A62561-B30E-463C-A905-7ED5958790C0}" dt="2021-07-23T01:34:28.256" v="5734" actId="13822"/>
          <ac:cxnSpMkLst>
            <pc:docMk/>
            <pc:sldMk cId="3382274828" sldId="364"/>
            <ac:cxnSpMk id="14" creationId="{8910EDA1-29D7-447B-9C62-E744C4BF4223}"/>
          </ac:cxnSpMkLst>
        </pc:cxnChg>
        <pc:cxnChg chg="add del mod">
          <ac:chgData name="Shaun Dylan Bradley" userId="2391b36f-9d7d-4f73-80e2-d127551f12a0" providerId="ADAL" clId="{D0A62561-B30E-463C-A905-7ED5958790C0}" dt="2021-08-01T20:39:15.965" v="5740"/>
          <ac:cxnSpMkLst>
            <pc:docMk/>
            <pc:sldMk cId="3382274828" sldId="364"/>
            <ac:cxnSpMk id="16" creationId="{1F39E980-1CA0-4254-B049-B73F7CF166EC}"/>
          </ac:cxnSpMkLst>
        </pc:cxnChg>
      </pc:sldChg>
      <pc:sldChg chg="addSp delSp modSp add del mod addAnim delAnim modAnim">
        <pc:chgData name="Shaun Dylan Bradley" userId="2391b36f-9d7d-4f73-80e2-d127551f12a0" providerId="ADAL" clId="{D0A62561-B30E-463C-A905-7ED5958790C0}" dt="2021-08-01T20:48:36.032" v="5783" actId="47"/>
        <pc:sldMkLst>
          <pc:docMk/>
          <pc:sldMk cId="2598036930" sldId="366"/>
        </pc:sldMkLst>
        <pc:spChg chg="add mod">
          <ac:chgData name="Shaun Dylan Bradley" userId="2391b36f-9d7d-4f73-80e2-d127551f12a0" providerId="ADAL" clId="{D0A62561-B30E-463C-A905-7ED5958790C0}" dt="2021-08-01T20:43:53.833" v="5779" actId="478"/>
          <ac:spMkLst>
            <pc:docMk/>
            <pc:sldMk cId="2598036930" sldId="366"/>
            <ac:spMk id="3" creationId="{F4EA5E2B-2EAC-4905-B2A4-1B79E0DFA896}"/>
          </ac:spMkLst>
        </pc:spChg>
        <pc:spChg chg="del">
          <ac:chgData name="Shaun Dylan Bradley" userId="2391b36f-9d7d-4f73-80e2-d127551f12a0" providerId="ADAL" clId="{D0A62561-B30E-463C-A905-7ED5958790C0}" dt="2021-08-01T20:43:45.403" v="5776" actId="478"/>
          <ac:spMkLst>
            <pc:docMk/>
            <pc:sldMk cId="2598036930" sldId="366"/>
            <ac:spMk id="7" creationId="{68C3EF8A-097C-4D73-A2A1-9C3179D742CD}"/>
          </ac:spMkLst>
        </pc:spChg>
        <pc:spChg chg="del">
          <ac:chgData name="Shaun Dylan Bradley" userId="2391b36f-9d7d-4f73-80e2-d127551f12a0" providerId="ADAL" clId="{D0A62561-B30E-463C-A905-7ED5958790C0}" dt="2021-08-01T20:43:53.833" v="5779" actId="478"/>
          <ac:spMkLst>
            <pc:docMk/>
            <pc:sldMk cId="2598036930" sldId="366"/>
            <ac:spMk id="8" creationId="{5F86FA07-8B91-45D1-A1A8-B6A75067A9B7}"/>
          </ac:spMkLst>
        </pc:spChg>
        <pc:spChg chg="mod">
          <ac:chgData name="Shaun Dylan Bradley" userId="2391b36f-9d7d-4f73-80e2-d127551f12a0" providerId="ADAL" clId="{D0A62561-B30E-463C-A905-7ED5958790C0}" dt="2021-08-01T20:44:07.342" v="5781" actId="164"/>
          <ac:spMkLst>
            <pc:docMk/>
            <pc:sldMk cId="2598036930" sldId="366"/>
            <ac:spMk id="14" creationId="{DD4B3A4C-7093-4E12-AC69-B97A22B6CDD4}"/>
          </ac:spMkLst>
        </pc:spChg>
        <pc:spChg chg="mod">
          <ac:chgData name="Shaun Dylan Bradley" userId="2391b36f-9d7d-4f73-80e2-d127551f12a0" providerId="ADAL" clId="{D0A62561-B30E-463C-A905-7ED5958790C0}" dt="2021-08-01T20:44:07.342" v="5781" actId="164"/>
          <ac:spMkLst>
            <pc:docMk/>
            <pc:sldMk cId="2598036930" sldId="366"/>
            <ac:spMk id="26" creationId="{EF5B5958-5AC2-4BE0-8A08-1C26B302E7FF}"/>
          </ac:spMkLst>
        </pc:spChg>
        <pc:spChg chg="del">
          <ac:chgData name="Shaun Dylan Bradley" userId="2391b36f-9d7d-4f73-80e2-d127551f12a0" providerId="ADAL" clId="{D0A62561-B30E-463C-A905-7ED5958790C0}" dt="2021-08-01T20:43:32.080" v="5762" actId="478"/>
          <ac:spMkLst>
            <pc:docMk/>
            <pc:sldMk cId="2598036930" sldId="366"/>
            <ac:spMk id="35" creationId="{C1811F2B-9CDF-4ADF-90A2-55DA4802933B}"/>
          </ac:spMkLst>
        </pc:spChg>
        <pc:spChg chg="del">
          <ac:chgData name="Shaun Dylan Bradley" userId="2391b36f-9d7d-4f73-80e2-d127551f12a0" providerId="ADAL" clId="{D0A62561-B30E-463C-A905-7ED5958790C0}" dt="2021-08-01T20:43:30.103" v="5760" actId="478"/>
          <ac:spMkLst>
            <pc:docMk/>
            <pc:sldMk cId="2598036930" sldId="366"/>
            <ac:spMk id="36" creationId="{42BDA6CA-54AE-456C-8AA0-744CCCDC15B3}"/>
          </ac:spMkLst>
        </pc:spChg>
        <pc:spChg chg="del">
          <ac:chgData name="Shaun Dylan Bradley" userId="2391b36f-9d7d-4f73-80e2-d127551f12a0" providerId="ADAL" clId="{D0A62561-B30E-463C-A905-7ED5958790C0}" dt="2021-08-01T20:43:33.849" v="5764" actId="478"/>
          <ac:spMkLst>
            <pc:docMk/>
            <pc:sldMk cId="2598036930" sldId="366"/>
            <ac:spMk id="37" creationId="{A5583A69-43C0-4E1B-8591-7444BEFF3959}"/>
          </ac:spMkLst>
        </pc:spChg>
        <pc:spChg chg="del mod">
          <ac:chgData name="Shaun Dylan Bradley" userId="2391b36f-9d7d-4f73-80e2-d127551f12a0" providerId="ADAL" clId="{D0A62561-B30E-463C-A905-7ED5958790C0}" dt="2021-08-01T20:43:40.163" v="5772" actId="478"/>
          <ac:spMkLst>
            <pc:docMk/>
            <pc:sldMk cId="2598036930" sldId="366"/>
            <ac:spMk id="44" creationId="{97B26663-F9AD-4D5C-BAE6-D55A015840E0}"/>
          </ac:spMkLst>
        </pc:spChg>
        <pc:spChg chg="del">
          <ac:chgData name="Shaun Dylan Bradley" userId="2391b36f-9d7d-4f73-80e2-d127551f12a0" providerId="ADAL" clId="{D0A62561-B30E-463C-A905-7ED5958790C0}" dt="2021-08-01T20:43:49.344" v="5777" actId="478"/>
          <ac:spMkLst>
            <pc:docMk/>
            <pc:sldMk cId="2598036930" sldId="366"/>
            <ac:spMk id="45" creationId="{E2DE2677-622E-4D02-BE3F-4A6BC4380FC8}"/>
          </ac:spMkLst>
        </pc:spChg>
        <pc:spChg chg="del mod">
          <ac:chgData name="Shaun Dylan Bradley" userId="2391b36f-9d7d-4f73-80e2-d127551f12a0" providerId="ADAL" clId="{D0A62561-B30E-463C-A905-7ED5958790C0}" dt="2021-08-01T20:43:37.097" v="5769" actId="478"/>
          <ac:spMkLst>
            <pc:docMk/>
            <pc:sldMk cId="2598036930" sldId="366"/>
            <ac:spMk id="48" creationId="{86B7BFD5-94A6-41F3-85AC-C41219164FF7}"/>
          </ac:spMkLst>
        </pc:spChg>
        <pc:spChg chg="mod">
          <ac:chgData name="Shaun Dylan Bradley" userId="2391b36f-9d7d-4f73-80e2-d127551f12a0" providerId="ADAL" clId="{D0A62561-B30E-463C-A905-7ED5958790C0}" dt="2021-08-01T20:44:07.342" v="5781" actId="164"/>
          <ac:spMkLst>
            <pc:docMk/>
            <pc:sldMk cId="2598036930" sldId="366"/>
            <ac:spMk id="51" creationId="{03AF688A-3007-4711-89EC-4626822C903B}"/>
          </ac:spMkLst>
        </pc:spChg>
        <pc:spChg chg="mod">
          <ac:chgData name="Shaun Dylan Bradley" userId="2391b36f-9d7d-4f73-80e2-d127551f12a0" providerId="ADAL" clId="{D0A62561-B30E-463C-A905-7ED5958790C0}" dt="2021-08-01T20:44:07.342" v="5781" actId="164"/>
          <ac:spMkLst>
            <pc:docMk/>
            <pc:sldMk cId="2598036930" sldId="366"/>
            <ac:spMk id="53" creationId="{1FD79DC4-4195-44EE-95DC-07106CDED668}"/>
          </ac:spMkLst>
        </pc:spChg>
        <pc:spChg chg="mod">
          <ac:chgData name="Shaun Dylan Bradley" userId="2391b36f-9d7d-4f73-80e2-d127551f12a0" providerId="ADAL" clId="{D0A62561-B30E-463C-A905-7ED5958790C0}" dt="2021-08-01T20:44:07.342" v="5781" actId="164"/>
          <ac:spMkLst>
            <pc:docMk/>
            <pc:sldMk cId="2598036930" sldId="366"/>
            <ac:spMk id="54" creationId="{D1273822-D102-4C1A-BD01-FF77B392CABE}"/>
          </ac:spMkLst>
        </pc:spChg>
        <pc:spChg chg="mod">
          <ac:chgData name="Shaun Dylan Bradley" userId="2391b36f-9d7d-4f73-80e2-d127551f12a0" providerId="ADAL" clId="{D0A62561-B30E-463C-A905-7ED5958790C0}" dt="2021-08-01T20:44:07.342" v="5781" actId="164"/>
          <ac:spMkLst>
            <pc:docMk/>
            <pc:sldMk cId="2598036930" sldId="366"/>
            <ac:spMk id="55" creationId="{90116E97-06A7-4A1D-99C4-8AB0DBE675ED}"/>
          </ac:spMkLst>
        </pc:spChg>
        <pc:spChg chg="mod">
          <ac:chgData name="Shaun Dylan Bradley" userId="2391b36f-9d7d-4f73-80e2-d127551f12a0" providerId="ADAL" clId="{D0A62561-B30E-463C-A905-7ED5958790C0}" dt="2021-08-01T20:44:07.342" v="5781" actId="164"/>
          <ac:spMkLst>
            <pc:docMk/>
            <pc:sldMk cId="2598036930" sldId="366"/>
            <ac:spMk id="56" creationId="{47455620-B9EF-48B6-9837-A61E09C28DE3}"/>
          </ac:spMkLst>
        </pc:spChg>
        <pc:spChg chg="mod">
          <ac:chgData name="Shaun Dylan Bradley" userId="2391b36f-9d7d-4f73-80e2-d127551f12a0" providerId="ADAL" clId="{D0A62561-B30E-463C-A905-7ED5958790C0}" dt="2021-08-01T20:44:07.342" v="5781" actId="164"/>
          <ac:spMkLst>
            <pc:docMk/>
            <pc:sldMk cId="2598036930" sldId="366"/>
            <ac:spMk id="57" creationId="{425BB551-1794-418C-9013-DFE170CFB497}"/>
          </ac:spMkLst>
        </pc:spChg>
        <pc:spChg chg="mod">
          <ac:chgData name="Shaun Dylan Bradley" userId="2391b36f-9d7d-4f73-80e2-d127551f12a0" providerId="ADAL" clId="{D0A62561-B30E-463C-A905-7ED5958790C0}" dt="2021-08-01T20:44:07.342" v="5781" actId="164"/>
          <ac:spMkLst>
            <pc:docMk/>
            <pc:sldMk cId="2598036930" sldId="366"/>
            <ac:spMk id="58" creationId="{85CC08FD-BE2F-4802-8B7B-CAA43A5312C3}"/>
          </ac:spMkLst>
        </pc:spChg>
        <pc:spChg chg="mod">
          <ac:chgData name="Shaun Dylan Bradley" userId="2391b36f-9d7d-4f73-80e2-d127551f12a0" providerId="ADAL" clId="{D0A62561-B30E-463C-A905-7ED5958790C0}" dt="2021-08-01T20:44:07.342" v="5781" actId="164"/>
          <ac:spMkLst>
            <pc:docMk/>
            <pc:sldMk cId="2598036930" sldId="366"/>
            <ac:spMk id="59" creationId="{8642918B-3F52-4CB9-8193-F78212FCCF6D}"/>
          </ac:spMkLst>
        </pc:spChg>
        <pc:spChg chg="mod">
          <ac:chgData name="Shaun Dylan Bradley" userId="2391b36f-9d7d-4f73-80e2-d127551f12a0" providerId="ADAL" clId="{D0A62561-B30E-463C-A905-7ED5958790C0}" dt="2021-08-01T20:44:07.342" v="5781" actId="164"/>
          <ac:spMkLst>
            <pc:docMk/>
            <pc:sldMk cId="2598036930" sldId="366"/>
            <ac:spMk id="60" creationId="{3CC0666E-7E27-4B97-A107-5060EC5EEE15}"/>
          </ac:spMkLst>
        </pc:spChg>
        <pc:spChg chg="mod">
          <ac:chgData name="Shaun Dylan Bradley" userId="2391b36f-9d7d-4f73-80e2-d127551f12a0" providerId="ADAL" clId="{D0A62561-B30E-463C-A905-7ED5958790C0}" dt="2021-08-01T20:44:07.342" v="5781" actId="164"/>
          <ac:spMkLst>
            <pc:docMk/>
            <pc:sldMk cId="2598036930" sldId="366"/>
            <ac:spMk id="61" creationId="{767B74EB-69CA-46C8-9BF6-8BB60119EE3C}"/>
          </ac:spMkLst>
        </pc:spChg>
        <pc:spChg chg="del">
          <ac:chgData name="Shaun Dylan Bradley" userId="2391b36f-9d7d-4f73-80e2-d127551f12a0" providerId="ADAL" clId="{D0A62561-B30E-463C-A905-7ED5958790C0}" dt="2021-08-01T20:43:52.391" v="5778" actId="478"/>
          <ac:spMkLst>
            <pc:docMk/>
            <pc:sldMk cId="2598036930" sldId="366"/>
            <ac:spMk id="62" creationId="{806A9261-0000-4FFD-8988-1680F5571F77}"/>
          </ac:spMkLst>
        </pc:spChg>
        <pc:spChg chg="del mod">
          <ac:chgData name="Shaun Dylan Bradley" userId="2391b36f-9d7d-4f73-80e2-d127551f12a0" providerId="ADAL" clId="{D0A62561-B30E-463C-A905-7ED5958790C0}" dt="2021-08-01T20:43:38.087" v="5770" actId="478"/>
          <ac:spMkLst>
            <pc:docMk/>
            <pc:sldMk cId="2598036930" sldId="366"/>
            <ac:spMk id="63" creationId="{1BB2C8CB-B513-45A8-B049-2DE7BD28DCAA}"/>
          </ac:spMkLst>
        </pc:spChg>
        <pc:spChg chg="del mod">
          <ac:chgData name="Shaun Dylan Bradley" userId="2391b36f-9d7d-4f73-80e2-d127551f12a0" providerId="ADAL" clId="{D0A62561-B30E-463C-A905-7ED5958790C0}" dt="2021-08-01T20:43:42.562" v="5774" actId="478"/>
          <ac:spMkLst>
            <pc:docMk/>
            <pc:sldMk cId="2598036930" sldId="366"/>
            <ac:spMk id="64" creationId="{B1C9892C-EC99-423C-AF37-2F1BC0653799}"/>
          </ac:spMkLst>
        </pc:spChg>
        <pc:spChg chg="del">
          <ac:chgData name="Shaun Dylan Bradley" userId="2391b36f-9d7d-4f73-80e2-d127551f12a0" providerId="ADAL" clId="{D0A62561-B30E-463C-A905-7ED5958790C0}" dt="2021-08-01T20:43:43.656" v="5775" actId="478"/>
          <ac:spMkLst>
            <pc:docMk/>
            <pc:sldMk cId="2598036930" sldId="366"/>
            <ac:spMk id="65" creationId="{E31DCE0D-D936-4D10-AC0E-19B7DE708A62}"/>
          </ac:spMkLst>
        </pc:spChg>
        <pc:spChg chg="mod">
          <ac:chgData name="Shaun Dylan Bradley" userId="2391b36f-9d7d-4f73-80e2-d127551f12a0" providerId="ADAL" clId="{D0A62561-B30E-463C-A905-7ED5958790C0}" dt="2021-08-01T20:44:07.342" v="5781" actId="164"/>
          <ac:spMkLst>
            <pc:docMk/>
            <pc:sldMk cId="2598036930" sldId="366"/>
            <ac:spMk id="66" creationId="{94407274-C05D-4A71-A9BB-911D48E2D903}"/>
          </ac:spMkLst>
        </pc:spChg>
        <pc:spChg chg="del mod">
          <ac:chgData name="Shaun Dylan Bradley" userId="2391b36f-9d7d-4f73-80e2-d127551f12a0" providerId="ADAL" clId="{D0A62561-B30E-463C-A905-7ED5958790C0}" dt="2021-08-01T20:43:26.468" v="5758" actId="478"/>
          <ac:spMkLst>
            <pc:docMk/>
            <pc:sldMk cId="2598036930" sldId="366"/>
            <ac:spMk id="86" creationId="{DCC59439-CF8C-49D1-8F8B-168377E27D0E}"/>
          </ac:spMkLst>
        </pc:spChg>
        <pc:spChg chg="del">
          <ac:chgData name="Shaun Dylan Bradley" userId="2391b36f-9d7d-4f73-80e2-d127551f12a0" providerId="ADAL" clId="{D0A62561-B30E-463C-A905-7ED5958790C0}" dt="2021-08-01T20:43:27.954" v="5759" actId="478"/>
          <ac:spMkLst>
            <pc:docMk/>
            <pc:sldMk cId="2598036930" sldId="366"/>
            <ac:spMk id="87" creationId="{F3CAAD4B-E0F9-474A-839B-126ECF3D2F57}"/>
          </ac:spMkLst>
        </pc:spChg>
        <pc:grpChg chg="add mod">
          <ac:chgData name="Shaun Dylan Bradley" userId="2391b36f-9d7d-4f73-80e2-d127551f12a0" providerId="ADAL" clId="{D0A62561-B30E-463C-A905-7ED5958790C0}" dt="2021-08-01T20:45:53.340" v="5782" actId="1076"/>
          <ac:grpSpMkLst>
            <pc:docMk/>
            <pc:sldMk cId="2598036930" sldId="366"/>
            <ac:grpSpMk id="5" creationId="{26A3FB25-FCF9-4F61-A699-1A97B06E4751}"/>
          </ac:grpSpMkLst>
        </pc:grpChg>
        <pc:picChg chg="add del mod">
          <ac:chgData name="Shaun Dylan Bradley" userId="2391b36f-9d7d-4f73-80e2-d127551f12a0" providerId="ADAL" clId="{D0A62561-B30E-463C-A905-7ED5958790C0}" dt="2021-08-01T20:44:07.342" v="5781" actId="164"/>
          <ac:picMkLst>
            <pc:docMk/>
            <pc:sldMk cId="2598036930" sldId="366"/>
            <ac:picMk id="47" creationId="{EAD21382-176E-4780-9E3D-14834343ED58}"/>
          </ac:picMkLst>
        </pc:picChg>
        <pc:cxnChg chg="add del mod">
          <ac:chgData name="Shaun Dylan Bradley" userId="2391b36f-9d7d-4f73-80e2-d127551f12a0" providerId="ADAL" clId="{D0A62561-B30E-463C-A905-7ED5958790C0}" dt="2021-08-01T20:44:07.342" v="5781" actId="164"/>
          <ac:cxnSpMkLst>
            <pc:docMk/>
            <pc:sldMk cId="2598036930" sldId="366"/>
            <ac:cxnSpMk id="4" creationId="{837DBBBB-8A00-4774-ACD0-A2A14BFC5927}"/>
          </ac:cxnSpMkLst>
        </pc:cxnChg>
        <pc:cxnChg chg="del">
          <ac:chgData name="Shaun Dylan Bradley" userId="2391b36f-9d7d-4f73-80e2-d127551f12a0" providerId="ADAL" clId="{D0A62561-B30E-463C-A905-7ED5958790C0}" dt="2021-08-01T20:43:30.912" v="5761" actId="478"/>
          <ac:cxnSpMkLst>
            <pc:docMk/>
            <pc:sldMk cId="2598036930" sldId="366"/>
            <ac:cxnSpMk id="23" creationId="{DD998254-D36B-49BA-9B01-6C632508882D}"/>
          </ac:cxnSpMkLst>
        </pc:cxnChg>
        <pc:cxnChg chg="del">
          <ac:chgData name="Shaun Dylan Bradley" userId="2391b36f-9d7d-4f73-80e2-d127551f12a0" providerId="ADAL" clId="{D0A62561-B30E-463C-A905-7ED5958790C0}" dt="2021-08-01T20:43:33.214" v="5763" actId="478"/>
          <ac:cxnSpMkLst>
            <pc:docMk/>
            <pc:sldMk cId="2598036930" sldId="366"/>
            <ac:cxnSpMk id="33" creationId="{D0E72CD6-4C59-4E2F-8D5C-79D12A9A715A}"/>
          </ac:cxnSpMkLst>
        </pc:cxnChg>
        <pc:cxnChg chg="mod">
          <ac:chgData name="Shaun Dylan Bradley" userId="2391b36f-9d7d-4f73-80e2-d127551f12a0" providerId="ADAL" clId="{D0A62561-B30E-463C-A905-7ED5958790C0}" dt="2021-08-01T20:44:07.342" v="5781" actId="164"/>
          <ac:cxnSpMkLst>
            <pc:docMk/>
            <pc:sldMk cId="2598036930" sldId="366"/>
            <ac:cxnSpMk id="38" creationId="{29C3FA2A-3DF0-4F80-8D64-25EF30FAC55F}"/>
          </ac:cxnSpMkLst>
        </pc:cxnChg>
        <pc:cxnChg chg="del">
          <ac:chgData name="Shaun Dylan Bradley" userId="2391b36f-9d7d-4f73-80e2-d127551f12a0" providerId="ADAL" clId="{D0A62561-B30E-463C-A905-7ED5958790C0}" dt="2021-08-01T20:43:35.220" v="5766" actId="478"/>
          <ac:cxnSpMkLst>
            <pc:docMk/>
            <pc:sldMk cId="2598036930" sldId="366"/>
            <ac:cxnSpMk id="41" creationId="{98DADBE4-23B0-42E4-9C08-9189FBF4DD94}"/>
          </ac:cxnSpMkLst>
        </pc:cxnChg>
        <pc:cxnChg chg="del mod">
          <ac:chgData name="Shaun Dylan Bradley" userId="2391b36f-9d7d-4f73-80e2-d127551f12a0" providerId="ADAL" clId="{D0A62561-B30E-463C-A905-7ED5958790C0}" dt="2021-08-01T20:43:34.663" v="5765" actId="478"/>
          <ac:cxnSpMkLst>
            <pc:docMk/>
            <pc:sldMk cId="2598036930" sldId="366"/>
            <ac:cxnSpMk id="43" creationId="{F35740AA-E387-4ABD-9FEB-5F71394B8902}"/>
          </ac:cxnSpMkLst>
        </pc:cxnChg>
        <pc:cxnChg chg="mod">
          <ac:chgData name="Shaun Dylan Bradley" userId="2391b36f-9d7d-4f73-80e2-d127551f12a0" providerId="ADAL" clId="{D0A62561-B30E-463C-A905-7ED5958790C0}" dt="2021-08-01T20:44:07.342" v="5781" actId="164"/>
          <ac:cxnSpMkLst>
            <pc:docMk/>
            <pc:sldMk cId="2598036930" sldId="366"/>
            <ac:cxnSpMk id="46" creationId="{BC3B55A2-2439-4D9C-9F8E-6733239A18E0}"/>
          </ac:cxnSpMkLst>
        </pc:cxnChg>
        <pc:cxnChg chg="add del mod">
          <ac:chgData name="Shaun Dylan Bradley" userId="2391b36f-9d7d-4f73-80e2-d127551f12a0" providerId="ADAL" clId="{D0A62561-B30E-463C-A905-7ED5958790C0}" dt="2021-08-01T20:44:07.342" v="5781" actId="164"/>
          <ac:cxnSpMkLst>
            <pc:docMk/>
            <pc:sldMk cId="2598036930" sldId="366"/>
            <ac:cxnSpMk id="49" creationId="{9CABFF3D-E4B2-46F3-A940-0BD1F63F0BF9}"/>
          </ac:cxnSpMkLst>
        </pc:cxnChg>
        <pc:cxnChg chg="mod">
          <ac:chgData name="Shaun Dylan Bradley" userId="2391b36f-9d7d-4f73-80e2-d127551f12a0" providerId="ADAL" clId="{D0A62561-B30E-463C-A905-7ED5958790C0}" dt="2021-08-01T20:44:07.342" v="5781" actId="164"/>
          <ac:cxnSpMkLst>
            <pc:docMk/>
            <pc:sldMk cId="2598036930" sldId="366"/>
            <ac:cxnSpMk id="52" creationId="{E870E594-A83E-4623-BF28-57FCD7F476EF}"/>
          </ac:cxnSpMkLst>
        </pc:cxnChg>
        <pc:cxnChg chg="del">
          <ac:chgData name="Shaun Dylan Bradley" userId="2391b36f-9d7d-4f73-80e2-d127551f12a0" providerId="ADAL" clId="{D0A62561-B30E-463C-A905-7ED5958790C0}" dt="2021-08-01T20:43:21.681" v="5753" actId="478"/>
          <ac:cxnSpMkLst>
            <pc:docMk/>
            <pc:sldMk cId="2598036930" sldId="366"/>
            <ac:cxnSpMk id="67" creationId="{39BBD9E7-1015-4674-B847-07CAFB508087}"/>
          </ac:cxnSpMkLst>
        </pc:cxnChg>
        <pc:cxnChg chg="del">
          <ac:chgData name="Shaun Dylan Bradley" userId="2391b36f-9d7d-4f73-80e2-d127551f12a0" providerId="ADAL" clId="{D0A62561-B30E-463C-A905-7ED5958790C0}" dt="2021-08-01T20:43:21.018" v="5752" actId="478"/>
          <ac:cxnSpMkLst>
            <pc:docMk/>
            <pc:sldMk cId="2598036930" sldId="366"/>
            <ac:cxnSpMk id="71" creationId="{5F328915-0579-454D-8127-D29D4DABEF06}"/>
          </ac:cxnSpMkLst>
        </pc:cxnChg>
        <pc:cxnChg chg="add del">
          <ac:chgData name="Shaun Dylan Bradley" userId="2391b36f-9d7d-4f73-80e2-d127551f12a0" providerId="ADAL" clId="{D0A62561-B30E-463C-A905-7ED5958790C0}" dt="2021-08-01T20:43:20.447" v="5751" actId="478"/>
          <ac:cxnSpMkLst>
            <pc:docMk/>
            <pc:sldMk cId="2598036930" sldId="366"/>
            <ac:cxnSpMk id="76" creationId="{149B2270-591F-4A9B-903B-15200DF23099}"/>
          </ac:cxnSpMkLst>
        </pc:cxnChg>
        <pc:cxnChg chg="del">
          <ac:chgData name="Shaun Dylan Bradley" userId="2391b36f-9d7d-4f73-80e2-d127551f12a0" providerId="ADAL" clId="{D0A62561-B30E-463C-A905-7ED5958790C0}" dt="2021-08-01T20:43:24.259" v="5756" actId="478"/>
          <ac:cxnSpMkLst>
            <pc:docMk/>
            <pc:sldMk cId="2598036930" sldId="366"/>
            <ac:cxnSpMk id="84" creationId="{1D6953DA-E7FC-46D9-AE98-0EB7F2EE0776}"/>
          </ac:cxnSpMkLst>
        </pc:cxnChg>
        <pc:cxnChg chg="del">
          <ac:chgData name="Shaun Dylan Bradley" userId="2391b36f-9d7d-4f73-80e2-d127551f12a0" providerId="ADAL" clId="{D0A62561-B30E-463C-A905-7ED5958790C0}" dt="2021-08-01T20:43:22.527" v="5754" actId="478"/>
          <ac:cxnSpMkLst>
            <pc:docMk/>
            <pc:sldMk cId="2598036930" sldId="366"/>
            <ac:cxnSpMk id="88" creationId="{C4E5E181-0B1A-4CD6-8FAD-E16C9649C863}"/>
          </ac:cxnSpMkLst>
        </pc:cxnChg>
      </pc:sldChg>
      <pc:sldChg chg="addSp delSp modSp add del mod delAnim modAnim">
        <pc:chgData name="Shaun Dylan Bradley" userId="2391b36f-9d7d-4f73-80e2-d127551f12a0" providerId="ADAL" clId="{D0A62561-B30E-463C-A905-7ED5958790C0}" dt="2021-08-01T21:02:11.725" v="5790" actId="47"/>
        <pc:sldMkLst>
          <pc:docMk/>
          <pc:sldMk cId="3067832897" sldId="366"/>
        </pc:sldMkLst>
        <pc:spChg chg="mod">
          <ac:chgData name="Shaun Dylan Bradley" userId="2391b36f-9d7d-4f73-80e2-d127551f12a0" providerId="ADAL" clId="{D0A62561-B30E-463C-A905-7ED5958790C0}" dt="2021-08-01T20:49:03.580" v="5788" actId="1076"/>
          <ac:spMkLst>
            <pc:docMk/>
            <pc:sldMk cId="3067832897" sldId="366"/>
            <ac:spMk id="8" creationId="{5F86FA07-8B91-45D1-A1A8-B6A75067A9B7}"/>
          </ac:spMkLst>
        </pc:spChg>
        <pc:spChg chg="mod">
          <ac:chgData name="Shaun Dylan Bradley" userId="2391b36f-9d7d-4f73-80e2-d127551f12a0" providerId="ADAL" clId="{D0A62561-B30E-463C-A905-7ED5958790C0}" dt="2021-08-01T20:49:10.763" v="5789" actId="164"/>
          <ac:spMkLst>
            <pc:docMk/>
            <pc:sldMk cId="3067832897" sldId="366"/>
            <ac:spMk id="14" creationId="{DD4B3A4C-7093-4E12-AC69-B97A22B6CDD4}"/>
          </ac:spMkLst>
        </pc:spChg>
        <pc:spChg chg="mod">
          <ac:chgData name="Shaun Dylan Bradley" userId="2391b36f-9d7d-4f73-80e2-d127551f12a0" providerId="ADAL" clId="{D0A62561-B30E-463C-A905-7ED5958790C0}" dt="2021-08-01T20:49:10.763" v="5789" actId="164"/>
          <ac:spMkLst>
            <pc:docMk/>
            <pc:sldMk cId="3067832897" sldId="366"/>
            <ac:spMk id="26" creationId="{EF5B5958-5AC2-4BE0-8A08-1C26B302E7FF}"/>
          </ac:spMkLst>
        </pc:spChg>
        <pc:spChg chg="mod">
          <ac:chgData name="Shaun Dylan Bradley" userId="2391b36f-9d7d-4f73-80e2-d127551f12a0" providerId="ADAL" clId="{D0A62561-B30E-463C-A905-7ED5958790C0}" dt="2021-08-01T20:49:10.763" v="5789" actId="164"/>
          <ac:spMkLst>
            <pc:docMk/>
            <pc:sldMk cId="3067832897" sldId="366"/>
            <ac:spMk id="35" creationId="{C1811F2B-9CDF-4ADF-90A2-55DA4802933B}"/>
          </ac:spMkLst>
        </pc:spChg>
        <pc:spChg chg="mod">
          <ac:chgData name="Shaun Dylan Bradley" userId="2391b36f-9d7d-4f73-80e2-d127551f12a0" providerId="ADAL" clId="{D0A62561-B30E-463C-A905-7ED5958790C0}" dt="2021-08-01T20:49:10.763" v="5789" actId="164"/>
          <ac:spMkLst>
            <pc:docMk/>
            <pc:sldMk cId="3067832897" sldId="366"/>
            <ac:spMk id="36" creationId="{42BDA6CA-54AE-456C-8AA0-744CCCDC15B3}"/>
          </ac:spMkLst>
        </pc:spChg>
        <pc:spChg chg="mod">
          <ac:chgData name="Shaun Dylan Bradley" userId="2391b36f-9d7d-4f73-80e2-d127551f12a0" providerId="ADAL" clId="{D0A62561-B30E-463C-A905-7ED5958790C0}" dt="2021-08-01T20:49:10.763" v="5789" actId="164"/>
          <ac:spMkLst>
            <pc:docMk/>
            <pc:sldMk cId="3067832897" sldId="366"/>
            <ac:spMk id="37" creationId="{A5583A69-43C0-4E1B-8591-7444BEFF3959}"/>
          </ac:spMkLst>
        </pc:spChg>
        <pc:spChg chg="mod">
          <ac:chgData name="Shaun Dylan Bradley" userId="2391b36f-9d7d-4f73-80e2-d127551f12a0" providerId="ADAL" clId="{D0A62561-B30E-463C-A905-7ED5958790C0}" dt="2021-08-01T20:49:10.763" v="5789" actId="164"/>
          <ac:spMkLst>
            <pc:docMk/>
            <pc:sldMk cId="3067832897" sldId="366"/>
            <ac:spMk id="44" creationId="{97B26663-F9AD-4D5C-BAE6-D55A015840E0}"/>
          </ac:spMkLst>
        </pc:spChg>
        <pc:spChg chg="del">
          <ac:chgData name="Shaun Dylan Bradley" userId="2391b36f-9d7d-4f73-80e2-d127551f12a0" providerId="ADAL" clId="{D0A62561-B30E-463C-A905-7ED5958790C0}" dt="2021-08-01T20:48:53.551" v="5786" actId="478"/>
          <ac:spMkLst>
            <pc:docMk/>
            <pc:sldMk cId="3067832897" sldId="366"/>
            <ac:spMk id="45" creationId="{E2DE2677-622E-4D02-BE3F-4A6BC4380FC8}"/>
          </ac:spMkLst>
        </pc:spChg>
        <pc:spChg chg="mod">
          <ac:chgData name="Shaun Dylan Bradley" userId="2391b36f-9d7d-4f73-80e2-d127551f12a0" providerId="ADAL" clId="{D0A62561-B30E-463C-A905-7ED5958790C0}" dt="2021-08-01T20:49:10.763" v="5789" actId="164"/>
          <ac:spMkLst>
            <pc:docMk/>
            <pc:sldMk cId="3067832897" sldId="366"/>
            <ac:spMk id="48" creationId="{86B7BFD5-94A6-41F3-85AC-C41219164FF7}"/>
          </ac:spMkLst>
        </pc:spChg>
        <pc:spChg chg="mod">
          <ac:chgData name="Shaun Dylan Bradley" userId="2391b36f-9d7d-4f73-80e2-d127551f12a0" providerId="ADAL" clId="{D0A62561-B30E-463C-A905-7ED5958790C0}" dt="2021-08-01T20:49:10.763" v="5789" actId="164"/>
          <ac:spMkLst>
            <pc:docMk/>
            <pc:sldMk cId="3067832897" sldId="366"/>
            <ac:spMk id="51" creationId="{03AF688A-3007-4711-89EC-4626822C903B}"/>
          </ac:spMkLst>
        </pc:spChg>
        <pc:spChg chg="mod">
          <ac:chgData name="Shaun Dylan Bradley" userId="2391b36f-9d7d-4f73-80e2-d127551f12a0" providerId="ADAL" clId="{D0A62561-B30E-463C-A905-7ED5958790C0}" dt="2021-08-01T20:49:10.763" v="5789" actId="164"/>
          <ac:spMkLst>
            <pc:docMk/>
            <pc:sldMk cId="3067832897" sldId="366"/>
            <ac:spMk id="53" creationId="{1FD79DC4-4195-44EE-95DC-07106CDED668}"/>
          </ac:spMkLst>
        </pc:spChg>
        <pc:spChg chg="mod">
          <ac:chgData name="Shaun Dylan Bradley" userId="2391b36f-9d7d-4f73-80e2-d127551f12a0" providerId="ADAL" clId="{D0A62561-B30E-463C-A905-7ED5958790C0}" dt="2021-08-01T20:49:10.763" v="5789" actId="164"/>
          <ac:spMkLst>
            <pc:docMk/>
            <pc:sldMk cId="3067832897" sldId="366"/>
            <ac:spMk id="54" creationId="{D1273822-D102-4C1A-BD01-FF77B392CABE}"/>
          </ac:spMkLst>
        </pc:spChg>
        <pc:spChg chg="mod">
          <ac:chgData name="Shaun Dylan Bradley" userId="2391b36f-9d7d-4f73-80e2-d127551f12a0" providerId="ADAL" clId="{D0A62561-B30E-463C-A905-7ED5958790C0}" dt="2021-08-01T20:49:10.763" v="5789" actId="164"/>
          <ac:spMkLst>
            <pc:docMk/>
            <pc:sldMk cId="3067832897" sldId="366"/>
            <ac:spMk id="55" creationId="{90116E97-06A7-4A1D-99C4-8AB0DBE675ED}"/>
          </ac:spMkLst>
        </pc:spChg>
        <pc:spChg chg="mod">
          <ac:chgData name="Shaun Dylan Bradley" userId="2391b36f-9d7d-4f73-80e2-d127551f12a0" providerId="ADAL" clId="{D0A62561-B30E-463C-A905-7ED5958790C0}" dt="2021-08-01T20:49:10.763" v="5789" actId="164"/>
          <ac:spMkLst>
            <pc:docMk/>
            <pc:sldMk cId="3067832897" sldId="366"/>
            <ac:spMk id="56" creationId="{47455620-B9EF-48B6-9837-A61E09C28DE3}"/>
          </ac:spMkLst>
        </pc:spChg>
        <pc:spChg chg="mod">
          <ac:chgData name="Shaun Dylan Bradley" userId="2391b36f-9d7d-4f73-80e2-d127551f12a0" providerId="ADAL" clId="{D0A62561-B30E-463C-A905-7ED5958790C0}" dt="2021-08-01T20:49:10.763" v="5789" actId="164"/>
          <ac:spMkLst>
            <pc:docMk/>
            <pc:sldMk cId="3067832897" sldId="366"/>
            <ac:spMk id="57" creationId="{425BB551-1794-418C-9013-DFE170CFB497}"/>
          </ac:spMkLst>
        </pc:spChg>
        <pc:spChg chg="mod">
          <ac:chgData name="Shaun Dylan Bradley" userId="2391b36f-9d7d-4f73-80e2-d127551f12a0" providerId="ADAL" clId="{D0A62561-B30E-463C-A905-7ED5958790C0}" dt="2021-08-01T20:49:10.763" v="5789" actId="164"/>
          <ac:spMkLst>
            <pc:docMk/>
            <pc:sldMk cId="3067832897" sldId="366"/>
            <ac:spMk id="58" creationId="{85CC08FD-BE2F-4802-8B7B-CAA43A5312C3}"/>
          </ac:spMkLst>
        </pc:spChg>
        <pc:spChg chg="mod">
          <ac:chgData name="Shaun Dylan Bradley" userId="2391b36f-9d7d-4f73-80e2-d127551f12a0" providerId="ADAL" clId="{D0A62561-B30E-463C-A905-7ED5958790C0}" dt="2021-08-01T20:49:10.763" v="5789" actId="164"/>
          <ac:spMkLst>
            <pc:docMk/>
            <pc:sldMk cId="3067832897" sldId="366"/>
            <ac:spMk id="59" creationId="{8642918B-3F52-4CB9-8193-F78212FCCF6D}"/>
          </ac:spMkLst>
        </pc:spChg>
        <pc:spChg chg="mod">
          <ac:chgData name="Shaun Dylan Bradley" userId="2391b36f-9d7d-4f73-80e2-d127551f12a0" providerId="ADAL" clId="{D0A62561-B30E-463C-A905-7ED5958790C0}" dt="2021-08-01T20:49:10.763" v="5789" actId="164"/>
          <ac:spMkLst>
            <pc:docMk/>
            <pc:sldMk cId="3067832897" sldId="366"/>
            <ac:spMk id="60" creationId="{3CC0666E-7E27-4B97-A107-5060EC5EEE15}"/>
          </ac:spMkLst>
        </pc:spChg>
        <pc:spChg chg="mod">
          <ac:chgData name="Shaun Dylan Bradley" userId="2391b36f-9d7d-4f73-80e2-d127551f12a0" providerId="ADAL" clId="{D0A62561-B30E-463C-A905-7ED5958790C0}" dt="2021-08-01T20:49:10.763" v="5789" actId="164"/>
          <ac:spMkLst>
            <pc:docMk/>
            <pc:sldMk cId="3067832897" sldId="366"/>
            <ac:spMk id="61" creationId="{767B74EB-69CA-46C8-9BF6-8BB60119EE3C}"/>
          </ac:spMkLst>
        </pc:spChg>
        <pc:spChg chg="del">
          <ac:chgData name="Shaun Dylan Bradley" userId="2391b36f-9d7d-4f73-80e2-d127551f12a0" providerId="ADAL" clId="{D0A62561-B30E-463C-A905-7ED5958790C0}" dt="2021-08-01T20:48:55.941" v="5787" actId="478"/>
          <ac:spMkLst>
            <pc:docMk/>
            <pc:sldMk cId="3067832897" sldId="366"/>
            <ac:spMk id="62" creationId="{806A9261-0000-4FFD-8988-1680F5571F77}"/>
          </ac:spMkLst>
        </pc:spChg>
        <pc:spChg chg="mod">
          <ac:chgData name="Shaun Dylan Bradley" userId="2391b36f-9d7d-4f73-80e2-d127551f12a0" providerId="ADAL" clId="{D0A62561-B30E-463C-A905-7ED5958790C0}" dt="2021-08-01T20:49:10.763" v="5789" actId="164"/>
          <ac:spMkLst>
            <pc:docMk/>
            <pc:sldMk cId="3067832897" sldId="366"/>
            <ac:spMk id="63" creationId="{1BB2C8CB-B513-45A8-B049-2DE7BD28DCAA}"/>
          </ac:spMkLst>
        </pc:spChg>
        <pc:spChg chg="mod">
          <ac:chgData name="Shaun Dylan Bradley" userId="2391b36f-9d7d-4f73-80e2-d127551f12a0" providerId="ADAL" clId="{D0A62561-B30E-463C-A905-7ED5958790C0}" dt="2021-08-01T20:49:10.763" v="5789" actId="164"/>
          <ac:spMkLst>
            <pc:docMk/>
            <pc:sldMk cId="3067832897" sldId="366"/>
            <ac:spMk id="64" creationId="{B1C9892C-EC99-423C-AF37-2F1BC0653799}"/>
          </ac:spMkLst>
        </pc:spChg>
        <pc:spChg chg="mod">
          <ac:chgData name="Shaun Dylan Bradley" userId="2391b36f-9d7d-4f73-80e2-d127551f12a0" providerId="ADAL" clId="{D0A62561-B30E-463C-A905-7ED5958790C0}" dt="2021-08-01T20:49:10.763" v="5789" actId="164"/>
          <ac:spMkLst>
            <pc:docMk/>
            <pc:sldMk cId="3067832897" sldId="366"/>
            <ac:spMk id="65" creationId="{E31DCE0D-D936-4D10-AC0E-19B7DE708A62}"/>
          </ac:spMkLst>
        </pc:spChg>
        <pc:spChg chg="mod">
          <ac:chgData name="Shaun Dylan Bradley" userId="2391b36f-9d7d-4f73-80e2-d127551f12a0" providerId="ADAL" clId="{D0A62561-B30E-463C-A905-7ED5958790C0}" dt="2021-08-01T20:49:10.763" v="5789" actId="164"/>
          <ac:spMkLst>
            <pc:docMk/>
            <pc:sldMk cId="3067832897" sldId="366"/>
            <ac:spMk id="66" creationId="{94407274-C05D-4A71-A9BB-911D48E2D903}"/>
          </ac:spMkLst>
        </pc:spChg>
        <pc:spChg chg="mod">
          <ac:chgData name="Shaun Dylan Bradley" userId="2391b36f-9d7d-4f73-80e2-d127551f12a0" providerId="ADAL" clId="{D0A62561-B30E-463C-A905-7ED5958790C0}" dt="2021-08-01T20:49:10.763" v="5789" actId="164"/>
          <ac:spMkLst>
            <pc:docMk/>
            <pc:sldMk cId="3067832897" sldId="366"/>
            <ac:spMk id="86" creationId="{DCC59439-CF8C-49D1-8F8B-168377E27D0E}"/>
          </ac:spMkLst>
        </pc:spChg>
        <pc:spChg chg="mod">
          <ac:chgData name="Shaun Dylan Bradley" userId="2391b36f-9d7d-4f73-80e2-d127551f12a0" providerId="ADAL" clId="{D0A62561-B30E-463C-A905-7ED5958790C0}" dt="2021-08-01T20:49:10.763" v="5789" actId="164"/>
          <ac:spMkLst>
            <pc:docMk/>
            <pc:sldMk cId="3067832897" sldId="366"/>
            <ac:spMk id="87" creationId="{F3CAAD4B-E0F9-474A-839B-126ECF3D2F57}"/>
          </ac:spMkLst>
        </pc:spChg>
        <pc:grpChg chg="add mod">
          <ac:chgData name="Shaun Dylan Bradley" userId="2391b36f-9d7d-4f73-80e2-d127551f12a0" providerId="ADAL" clId="{D0A62561-B30E-463C-A905-7ED5958790C0}" dt="2021-08-01T20:49:10.763" v="5789" actId="164"/>
          <ac:grpSpMkLst>
            <pc:docMk/>
            <pc:sldMk cId="3067832897" sldId="366"/>
            <ac:grpSpMk id="2" creationId="{9F825DF3-962E-4388-93A3-DF50F423715C}"/>
          </ac:grpSpMkLst>
        </pc:grpChg>
        <pc:picChg chg="mod">
          <ac:chgData name="Shaun Dylan Bradley" userId="2391b36f-9d7d-4f73-80e2-d127551f12a0" providerId="ADAL" clId="{D0A62561-B30E-463C-A905-7ED5958790C0}" dt="2021-08-01T20:49:10.763" v="5789" actId="164"/>
          <ac:picMkLst>
            <pc:docMk/>
            <pc:sldMk cId="3067832897" sldId="366"/>
            <ac:picMk id="47" creationId="{EAD21382-176E-4780-9E3D-14834343ED58}"/>
          </ac:picMkLst>
        </pc:picChg>
        <pc:cxnChg chg="mod">
          <ac:chgData name="Shaun Dylan Bradley" userId="2391b36f-9d7d-4f73-80e2-d127551f12a0" providerId="ADAL" clId="{D0A62561-B30E-463C-A905-7ED5958790C0}" dt="2021-08-01T20:49:10.763" v="5789" actId="164"/>
          <ac:cxnSpMkLst>
            <pc:docMk/>
            <pc:sldMk cId="3067832897" sldId="366"/>
            <ac:cxnSpMk id="4" creationId="{837DBBBB-8A00-4774-ACD0-A2A14BFC5927}"/>
          </ac:cxnSpMkLst>
        </pc:cxnChg>
        <pc:cxnChg chg="mod">
          <ac:chgData name="Shaun Dylan Bradley" userId="2391b36f-9d7d-4f73-80e2-d127551f12a0" providerId="ADAL" clId="{D0A62561-B30E-463C-A905-7ED5958790C0}" dt="2021-08-01T20:49:10.763" v="5789" actId="164"/>
          <ac:cxnSpMkLst>
            <pc:docMk/>
            <pc:sldMk cId="3067832897" sldId="366"/>
            <ac:cxnSpMk id="23" creationId="{DD998254-D36B-49BA-9B01-6C632508882D}"/>
          </ac:cxnSpMkLst>
        </pc:cxnChg>
        <pc:cxnChg chg="mod">
          <ac:chgData name="Shaun Dylan Bradley" userId="2391b36f-9d7d-4f73-80e2-d127551f12a0" providerId="ADAL" clId="{D0A62561-B30E-463C-A905-7ED5958790C0}" dt="2021-08-01T20:49:10.763" v="5789" actId="164"/>
          <ac:cxnSpMkLst>
            <pc:docMk/>
            <pc:sldMk cId="3067832897" sldId="366"/>
            <ac:cxnSpMk id="33" creationId="{D0E72CD6-4C59-4E2F-8D5C-79D12A9A715A}"/>
          </ac:cxnSpMkLst>
        </pc:cxnChg>
        <pc:cxnChg chg="mod">
          <ac:chgData name="Shaun Dylan Bradley" userId="2391b36f-9d7d-4f73-80e2-d127551f12a0" providerId="ADAL" clId="{D0A62561-B30E-463C-A905-7ED5958790C0}" dt="2021-08-01T20:49:10.763" v="5789" actId="164"/>
          <ac:cxnSpMkLst>
            <pc:docMk/>
            <pc:sldMk cId="3067832897" sldId="366"/>
            <ac:cxnSpMk id="38" creationId="{29C3FA2A-3DF0-4F80-8D64-25EF30FAC55F}"/>
          </ac:cxnSpMkLst>
        </pc:cxnChg>
        <pc:cxnChg chg="mod">
          <ac:chgData name="Shaun Dylan Bradley" userId="2391b36f-9d7d-4f73-80e2-d127551f12a0" providerId="ADAL" clId="{D0A62561-B30E-463C-A905-7ED5958790C0}" dt="2021-08-01T20:49:10.763" v="5789" actId="164"/>
          <ac:cxnSpMkLst>
            <pc:docMk/>
            <pc:sldMk cId="3067832897" sldId="366"/>
            <ac:cxnSpMk id="41" creationId="{98DADBE4-23B0-42E4-9C08-9189FBF4DD94}"/>
          </ac:cxnSpMkLst>
        </pc:cxnChg>
        <pc:cxnChg chg="mod">
          <ac:chgData name="Shaun Dylan Bradley" userId="2391b36f-9d7d-4f73-80e2-d127551f12a0" providerId="ADAL" clId="{D0A62561-B30E-463C-A905-7ED5958790C0}" dt="2021-08-01T20:49:10.763" v="5789" actId="164"/>
          <ac:cxnSpMkLst>
            <pc:docMk/>
            <pc:sldMk cId="3067832897" sldId="366"/>
            <ac:cxnSpMk id="43" creationId="{F35740AA-E387-4ABD-9FEB-5F71394B8902}"/>
          </ac:cxnSpMkLst>
        </pc:cxnChg>
        <pc:cxnChg chg="mod">
          <ac:chgData name="Shaun Dylan Bradley" userId="2391b36f-9d7d-4f73-80e2-d127551f12a0" providerId="ADAL" clId="{D0A62561-B30E-463C-A905-7ED5958790C0}" dt="2021-08-01T20:49:10.763" v="5789" actId="164"/>
          <ac:cxnSpMkLst>
            <pc:docMk/>
            <pc:sldMk cId="3067832897" sldId="366"/>
            <ac:cxnSpMk id="46" creationId="{BC3B55A2-2439-4D9C-9F8E-6733239A18E0}"/>
          </ac:cxnSpMkLst>
        </pc:cxnChg>
        <pc:cxnChg chg="mod">
          <ac:chgData name="Shaun Dylan Bradley" userId="2391b36f-9d7d-4f73-80e2-d127551f12a0" providerId="ADAL" clId="{D0A62561-B30E-463C-A905-7ED5958790C0}" dt="2021-08-01T20:49:10.763" v="5789" actId="164"/>
          <ac:cxnSpMkLst>
            <pc:docMk/>
            <pc:sldMk cId="3067832897" sldId="366"/>
            <ac:cxnSpMk id="49" creationId="{9CABFF3D-E4B2-46F3-A940-0BD1F63F0BF9}"/>
          </ac:cxnSpMkLst>
        </pc:cxnChg>
        <pc:cxnChg chg="mod">
          <ac:chgData name="Shaun Dylan Bradley" userId="2391b36f-9d7d-4f73-80e2-d127551f12a0" providerId="ADAL" clId="{D0A62561-B30E-463C-A905-7ED5958790C0}" dt="2021-08-01T20:49:10.763" v="5789" actId="164"/>
          <ac:cxnSpMkLst>
            <pc:docMk/>
            <pc:sldMk cId="3067832897" sldId="366"/>
            <ac:cxnSpMk id="52" creationId="{E870E594-A83E-4623-BF28-57FCD7F476EF}"/>
          </ac:cxnSpMkLst>
        </pc:cxnChg>
        <pc:cxnChg chg="mod">
          <ac:chgData name="Shaun Dylan Bradley" userId="2391b36f-9d7d-4f73-80e2-d127551f12a0" providerId="ADAL" clId="{D0A62561-B30E-463C-A905-7ED5958790C0}" dt="2021-08-01T20:49:10.763" v="5789" actId="164"/>
          <ac:cxnSpMkLst>
            <pc:docMk/>
            <pc:sldMk cId="3067832897" sldId="366"/>
            <ac:cxnSpMk id="67" creationId="{39BBD9E7-1015-4674-B847-07CAFB508087}"/>
          </ac:cxnSpMkLst>
        </pc:cxnChg>
        <pc:cxnChg chg="mod">
          <ac:chgData name="Shaun Dylan Bradley" userId="2391b36f-9d7d-4f73-80e2-d127551f12a0" providerId="ADAL" clId="{D0A62561-B30E-463C-A905-7ED5958790C0}" dt="2021-08-01T20:49:10.763" v="5789" actId="164"/>
          <ac:cxnSpMkLst>
            <pc:docMk/>
            <pc:sldMk cId="3067832897" sldId="366"/>
            <ac:cxnSpMk id="71" creationId="{5F328915-0579-454D-8127-D29D4DABEF06}"/>
          </ac:cxnSpMkLst>
        </pc:cxnChg>
        <pc:cxnChg chg="mod">
          <ac:chgData name="Shaun Dylan Bradley" userId="2391b36f-9d7d-4f73-80e2-d127551f12a0" providerId="ADAL" clId="{D0A62561-B30E-463C-A905-7ED5958790C0}" dt="2021-08-01T20:49:10.763" v="5789" actId="164"/>
          <ac:cxnSpMkLst>
            <pc:docMk/>
            <pc:sldMk cId="3067832897" sldId="366"/>
            <ac:cxnSpMk id="76" creationId="{149B2270-591F-4A9B-903B-15200DF23099}"/>
          </ac:cxnSpMkLst>
        </pc:cxnChg>
        <pc:cxnChg chg="mod">
          <ac:chgData name="Shaun Dylan Bradley" userId="2391b36f-9d7d-4f73-80e2-d127551f12a0" providerId="ADAL" clId="{D0A62561-B30E-463C-A905-7ED5958790C0}" dt="2021-08-01T20:49:10.763" v="5789" actId="164"/>
          <ac:cxnSpMkLst>
            <pc:docMk/>
            <pc:sldMk cId="3067832897" sldId="366"/>
            <ac:cxnSpMk id="84" creationId="{1D6953DA-E7FC-46D9-AE98-0EB7F2EE0776}"/>
          </ac:cxnSpMkLst>
        </pc:cxnChg>
        <pc:cxnChg chg="mod">
          <ac:chgData name="Shaun Dylan Bradley" userId="2391b36f-9d7d-4f73-80e2-d127551f12a0" providerId="ADAL" clId="{D0A62561-B30E-463C-A905-7ED5958790C0}" dt="2021-08-01T20:49:10.763" v="5789" actId="164"/>
          <ac:cxnSpMkLst>
            <pc:docMk/>
            <pc:sldMk cId="3067832897" sldId="366"/>
            <ac:cxnSpMk id="88" creationId="{C4E5E181-0B1A-4CD6-8FAD-E16C9649C863}"/>
          </ac:cxnSpMkLst>
        </pc:cxnChg>
      </pc:sldChg>
    </pc:docChg>
  </pc:docChgLst>
  <pc:docChgLst>
    <pc:chgData name="Amy Zhang" userId="S::wx5zhang@uwaterloo.ca::b8d76e21-bd74-494e-a137-c2a05d867f38" providerId="AD" clId="Web-{EA18C4E1-E17D-E751-887A-BD7B405E0AAC}"/>
    <pc:docChg chg="modSld">
      <pc:chgData name="Amy Zhang" userId="S::wx5zhang@uwaterloo.ca::b8d76e21-bd74-494e-a137-c2a05d867f38" providerId="AD" clId="Web-{EA18C4E1-E17D-E751-887A-BD7B405E0AAC}" dt="2022-04-22T15:48:12.324" v="1" actId="14100"/>
      <pc:docMkLst>
        <pc:docMk/>
      </pc:docMkLst>
      <pc:sldChg chg="modSp">
        <pc:chgData name="Amy Zhang" userId="S::wx5zhang@uwaterloo.ca::b8d76e21-bd74-494e-a137-c2a05d867f38" providerId="AD" clId="Web-{EA18C4E1-E17D-E751-887A-BD7B405E0AAC}" dt="2022-04-22T15:48:12.324" v="1" actId="14100"/>
        <pc:sldMkLst>
          <pc:docMk/>
          <pc:sldMk cId="2878258360" sldId="419"/>
        </pc:sldMkLst>
        <pc:spChg chg="mod">
          <ac:chgData name="Amy Zhang" userId="S::wx5zhang@uwaterloo.ca::b8d76e21-bd74-494e-a137-c2a05d867f38" providerId="AD" clId="Web-{EA18C4E1-E17D-E751-887A-BD7B405E0AAC}" dt="2022-04-22T15:48:12.324" v="1" actId="14100"/>
          <ac:spMkLst>
            <pc:docMk/>
            <pc:sldMk cId="2878258360" sldId="419"/>
            <ac:spMk id="42" creationId="{C80ADAA4-A4BA-47F0-9AC6-1C1B21DE4B3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ofwaterloo-my.sharepoint.com/personal/sdbradle_uwaterloo_ca/Documents/Flow%20Ra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atin typeface="+mj-lt"/>
              </a:rPr>
              <a:t>Flow Rate vs</a:t>
            </a:r>
            <a:r>
              <a:rPr lang="en-US" baseline="0">
                <a:latin typeface="+mj-lt"/>
              </a:rPr>
              <a:t> Duty Cycle</a:t>
            </a:r>
            <a:endParaRPr lang="en-US">
              <a:latin typeface="+mj-l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287724280366607E-2"/>
          <c:y val="8.6601671309192219E-2"/>
          <c:w val="0.89866855987263883"/>
          <c:h val="0.83206610663917702"/>
        </c:manualLayout>
      </c:layout>
      <c:lineChart>
        <c:grouping val="standard"/>
        <c:varyColors val="0"/>
        <c:ser>
          <c:idx val="0"/>
          <c:order val="0"/>
          <c:tx>
            <c:v>0.5 kHz</c:v>
          </c:tx>
          <c:spPr>
            <a:ln w="28575" cap="rnd">
              <a:solidFill>
                <a:schemeClr val="accent1"/>
              </a:solidFill>
              <a:round/>
            </a:ln>
            <a:effectLst/>
          </c:spPr>
          <c:marker>
            <c:symbol val="none"/>
          </c:marker>
          <c:cat>
            <c:numRef>
              <c:f>Sheet1!$A$3:$A$22</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cat>
          <c:val>
            <c:numRef>
              <c:f>Sheet1!$D$3:$D$22</c:f>
              <c:numCache>
                <c:formatCode>0.00</c:formatCode>
                <c:ptCount val="20"/>
                <c:pt idx="0">
                  <c:v>17.543859649122808</c:v>
                </c:pt>
                <c:pt idx="1">
                  <c:v>20.833333333333332</c:v>
                </c:pt>
                <c:pt idx="2">
                  <c:v>22.222222222222221</c:v>
                </c:pt>
                <c:pt idx="3">
                  <c:v>23.076923076923077</c:v>
                </c:pt>
                <c:pt idx="4">
                  <c:v>24</c:v>
                </c:pt>
                <c:pt idx="5">
                  <c:v>24.590163934426229</c:v>
                </c:pt>
                <c:pt idx="6">
                  <c:v>24.793388429752067</c:v>
                </c:pt>
                <c:pt idx="7">
                  <c:v>25.641025641025642</c:v>
                </c:pt>
                <c:pt idx="8">
                  <c:v>26.086956521739129</c:v>
                </c:pt>
                <c:pt idx="9">
                  <c:v>26.785714285714285</c:v>
                </c:pt>
                <c:pt idx="10">
                  <c:v>28.037383177570092</c:v>
                </c:pt>
                <c:pt idx="11">
                  <c:v>28.30188679245283</c:v>
                </c:pt>
                <c:pt idx="12">
                  <c:v>29.411764705882351</c:v>
                </c:pt>
                <c:pt idx="13">
                  <c:v>31.578947368421051</c:v>
                </c:pt>
                <c:pt idx="14">
                  <c:v>32.258064516129032</c:v>
                </c:pt>
                <c:pt idx="15">
                  <c:v>32.967032967032964</c:v>
                </c:pt>
                <c:pt idx="16">
                  <c:v>33.333333333333336</c:v>
                </c:pt>
                <c:pt idx="17">
                  <c:v>33.707865168539328</c:v>
                </c:pt>
                <c:pt idx="18">
                  <c:v>34.090909090909093</c:v>
                </c:pt>
                <c:pt idx="19">
                  <c:v>35.294117647058826</c:v>
                </c:pt>
              </c:numCache>
            </c:numRef>
          </c:val>
          <c:smooth val="0"/>
          <c:extLst>
            <c:ext xmlns:c16="http://schemas.microsoft.com/office/drawing/2014/chart" uri="{C3380CC4-5D6E-409C-BE32-E72D297353CC}">
              <c16:uniqueId val="{00000000-05B7-0746-BA30-8BC4DC4121E7}"/>
            </c:ext>
          </c:extLst>
        </c:ser>
        <c:ser>
          <c:idx val="1"/>
          <c:order val="1"/>
          <c:tx>
            <c:v>5 kHz</c:v>
          </c:tx>
          <c:spPr>
            <a:ln w="28575" cap="rnd">
              <a:solidFill>
                <a:schemeClr val="accent2"/>
              </a:solidFill>
              <a:round/>
            </a:ln>
            <a:effectLst/>
          </c:spPr>
          <c:marker>
            <c:symbol val="none"/>
          </c:marker>
          <c:cat>
            <c:numRef>
              <c:f>Sheet1!$A$3:$A$22</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cat>
          <c:val>
            <c:numRef>
              <c:f>Sheet1!$F$3:$F$22</c:f>
              <c:numCache>
                <c:formatCode>General</c:formatCode>
                <c:ptCount val="20"/>
                <c:pt idx="0">
                  <c:v>3.0000000000000001E-3</c:v>
                </c:pt>
                <c:pt idx="1">
                  <c:v>3.0000000000000001E-3</c:v>
                </c:pt>
                <c:pt idx="2">
                  <c:v>3.0000000000000001E-3</c:v>
                </c:pt>
                <c:pt idx="3">
                  <c:v>10.169491525423728</c:v>
                </c:pt>
                <c:pt idx="4">
                  <c:v>13.698630136986301</c:v>
                </c:pt>
                <c:pt idx="5">
                  <c:v>15.957446808510639</c:v>
                </c:pt>
                <c:pt idx="6">
                  <c:v>16.759776536312849</c:v>
                </c:pt>
                <c:pt idx="7">
                  <c:v>18.292682926829269</c:v>
                </c:pt>
                <c:pt idx="8">
                  <c:v>22.058823529411764</c:v>
                </c:pt>
                <c:pt idx="9">
                  <c:v>22.222222222222221</c:v>
                </c:pt>
                <c:pt idx="10">
                  <c:v>24.390243902439025</c:v>
                </c:pt>
                <c:pt idx="11">
                  <c:v>28.30188679245283</c:v>
                </c:pt>
                <c:pt idx="12">
                  <c:v>29.126213592233011</c:v>
                </c:pt>
                <c:pt idx="13">
                  <c:v>29.411764705882351</c:v>
                </c:pt>
                <c:pt idx="14">
                  <c:v>29.702970297029704</c:v>
                </c:pt>
                <c:pt idx="15">
                  <c:v>30.927835051546392</c:v>
                </c:pt>
                <c:pt idx="16">
                  <c:v>31.914893617021278</c:v>
                </c:pt>
                <c:pt idx="17">
                  <c:v>34.482758620689658</c:v>
                </c:pt>
                <c:pt idx="18">
                  <c:v>34.883720930232556</c:v>
                </c:pt>
                <c:pt idx="19">
                  <c:v>35.714285714285715</c:v>
                </c:pt>
              </c:numCache>
            </c:numRef>
          </c:val>
          <c:smooth val="0"/>
          <c:extLst>
            <c:ext xmlns:c16="http://schemas.microsoft.com/office/drawing/2014/chart" uri="{C3380CC4-5D6E-409C-BE32-E72D297353CC}">
              <c16:uniqueId val="{00000001-05B7-0746-BA30-8BC4DC4121E7}"/>
            </c:ext>
          </c:extLst>
        </c:ser>
        <c:ser>
          <c:idx val="2"/>
          <c:order val="2"/>
          <c:tx>
            <c:v>50 kHz</c:v>
          </c:tx>
          <c:spPr>
            <a:ln w="28575" cap="rnd">
              <a:solidFill>
                <a:schemeClr val="accent3"/>
              </a:solidFill>
              <a:round/>
            </a:ln>
            <a:effectLst/>
          </c:spPr>
          <c:marker>
            <c:symbol val="none"/>
          </c:marker>
          <c:cat>
            <c:numRef>
              <c:f>Sheet1!$A$3:$A$22</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cat>
          <c:val>
            <c:numRef>
              <c:f>Sheet1!$H$3:$H$22</c:f>
              <c:numCache>
                <c:formatCode>General</c:formatCode>
                <c:ptCount val="20"/>
                <c:pt idx="0">
                  <c:v>3.0000000000000001E-3</c:v>
                </c:pt>
                <c:pt idx="1">
                  <c:v>3.0000000000000001E-3</c:v>
                </c:pt>
                <c:pt idx="2">
                  <c:v>3.0000000000000001E-3</c:v>
                </c:pt>
                <c:pt idx="3">
                  <c:v>3.0000000000000001E-3</c:v>
                </c:pt>
                <c:pt idx="4">
                  <c:v>11.029411764705882</c:v>
                </c:pt>
                <c:pt idx="5">
                  <c:v>11.764705882352942</c:v>
                </c:pt>
                <c:pt idx="6">
                  <c:v>15.306122448979592</c:v>
                </c:pt>
                <c:pt idx="7">
                  <c:v>17.441860465116278</c:v>
                </c:pt>
                <c:pt idx="8">
                  <c:v>17.647058823529413</c:v>
                </c:pt>
                <c:pt idx="9">
                  <c:v>17.142857142857142</c:v>
                </c:pt>
                <c:pt idx="10">
                  <c:v>21.428571428571427</c:v>
                </c:pt>
                <c:pt idx="11">
                  <c:v>25</c:v>
                </c:pt>
                <c:pt idx="12">
                  <c:v>25.210084033613445</c:v>
                </c:pt>
                <c:pt idx="13">
                  <c:v>24.590163934426229</c:v>
                </c:pt>
                <c:pt idx="14">
                  <c:v>25.641025641025642</c:v>
                </c:pt>
                <c:pt idx="15">
                  <c:v>25.862068965517242</c:v>
                </c:pt>
                <c:pt idx="16">
                  <c:v>26.086956521739129</c:v>
                </c:pt>
                <c:pt idx="17">
                  <c:v>28.037383177570092</c:v>
                </c:pt>
                <c:pt idx="18">
                  <c:v>30.303030303030305</c:v>
                </c:pt>
                <c:pt idx="19">
                  <c:v>35.294117647058826</c:v>
                </c:pt>
              </c:numCache>
            </c:numRef>
          </c:val>
          <c:smooth val="0"/>
          <c:extLst>
            <c:ext xmlns:c16="http://schemas.microsoft.com/office/drawing/2014/chart" uri="{C3380CC4-5D6E-409C-BE32-E72D297353CC}">
              <c16:uniqueId val="{00000002-05B7-0746-BA30-8BC4DC4121E7}"/>
            </c:ext>
          </c:extLst>
        </c:ser>
        <c:dLbls>
          <c:showLegendKey val="0"/>
          <c:showVal val="0"/>
          <c:showCatName val="0"/>
          <c:showSerName val="0"/>
          <c:showPercent val="0"/>
          <c:showBubbleSize val="0"/>
        </c:dLbls>
        <c:smooth val="0"/>
        <c:axId val="2145897407"/>
        <c:axId val="2146063663"/>
      </c:lineChart>
      <c:catAx>
        <c:axId val="2145897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063663"/>
        <c:crosses val="autoZero"/>
        <c:auto val="1"/>
        <c:lblAlgn val="ctr"/>
        <c:lblOffset val="100"/>
        <c:noMultiLvlLbl val="0"/>
      </c:catAx>
      <c:valAx>
        <c:axId val="214606366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5897407"/>
        <c:crosses val="autoZero"/>
        <c:crossBetween val="between"/>
      </c:valAx>
      <c:spPr>
        <a:noFill/>
        <a:ln>
          <a:noFill/>
        </a:ln>
        <a:effectLst/>
      </c:spPr>
    </c:plotArea>
    <c:legend>
      <c:legendPos val="r"/>
      <c:layout>
        <c:manualLayout>
          <c:xMode val="edge"/>
          <c:yMode val="edge"/>
          <c:x val="0.12325877010560443"/>
          <c:y val="0.12648125880816621"/>
          <c:w val="0.12242613589961379"/>
          <c:h val="0.158892983204685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CA" b="1">
                <a:latin typeface="+mj-lt"/>
                <a:cs typeface="Times New Roman" panose="02020603050405020304" pitchFamily="18" charset="0"/>
              </a:rPr>
              <a:t>S11 (dB) vs. Microplastic Concentration (ppm</a:t>
            </a:r>
            <a:r>
              <a:rPr lang="en-CA" b="1">
                <a:latin typeface="Times New Roman" panose="02020603050405020304" pitchFamily="18" charset="0"/>
                <a:cs typeface="Times New Roman" panose="02020603050405020304" pitchFamily="18" charset="0"/>
              </a:rPr>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og"/>
            <c:dispRSqr val="0"/>
            <c:dispEq val="0"/>
          </c:trendline>
          <c:trendline>
            <c:spPr>
              <a:ln w="19050" cap="rnd">
                <a:solidFill>
                  <a:schemeClr val="accent1"/>
                </a:solidFill>
                <a:prstDash val="sysDot"/>
              </a:ln>
              <a:effectLst/>
            </c:spPr>
            <c:trendlineType val="linear"/>
            <c:dispRSqr val="0"/>
            <c:dispEq val="1"/>
            <c:trendlineLbl>
              <c:layout>
                <c:manualLayout>
                  <c:x val="-1.1597550306211724E-2"/>
                  <c:y val="-3.4570209973753284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Sheet1!$A$2:$A$6</c:f>
              <c:numCache>
                <c:formatCode>General</c:formatCode>
                <c:ptCount val="5"/>
                <c:pt idx="0">
                  <c:v>0</c:v>
                </c:pt>
                <c:pt idx="1">
                  <c:v>300</c:v>
                </c:pt>
                <c:pt idx="2">
                  <c:v>500</c:v>
                </c:pt>
                <c:pt idx="3">
                  <c:v>700</c:v>
                </c:pt>
                <c:pt idx="4">
                  <c:v>900</c:v>
                </c:pt>
              </c:numCache>
            </c:numRef>
          </c:xVal>
          <c:yVal>
            <c:numRef>
              <c:f>Sheet1!$B$2:$B$6</c:f>
              <c:numCache>
                <c:formatCode>General</c:formatCode>
                <c:ptCount val="5"/>
                <c:pt idx="0">
                  <c:v>-20.86</c:v>
                </c:pt>
                <c:pt idx="1">
                  <c:v>-18.489999999999998</c:v>
                </c:pt>
                <c:pt idx="2">
                  <c:v>-18.329999999999998</c:v>
                </c:pt>
                <c:pt idx="3">
                  <c:v>-17.95</c:v>
                </c:pt>
                <c:pt idx="4">
                  <c:v>-17.59</c:v>
                </c:pt>
              </c:numCache>
            </c:numRef>
          </c:yVal>
          <c:smooth val="0"/>
          <c:extLst>
            <c:ext xmlns:c16="http://schemas.microsoft.com/office/drawing/2014/chart" uri="{C3380CC4-5D6E-409C-BE32-E72D297353CC}">
              <c16:uniqueId val="{00000002-8F44-BC45-9A76-04F355BE5C36}"/>
            </c:ext>
          </c:extLst>
        </c:ser>
        <c:dLbls>
          <c:showLegendKey val="0"/>
          <c:showVal val="0"/>
          <c:showCatName val="0"/>
          <c:showSerName val="0"/>
          <c:showPercent val="0"/>
          <c:showBubbleSize val="0"/>
        </c:dLbls>
        <c:axId val="339311928"/>
        <c:axId val="339313208"/>
      </c:scatterChart>
      <c:valAx>
        <c:axId val="3393119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CA" sz="1400" b="1">
                    <a:latin typeface="+mj-lt"/>
                    <a:cs typeface="Times New Roman" panose="02020603050405020304" pitchFamily="18" charset="0"/>
                  </a:rPr>
                  <a:t>Microplastic Concentration (ppm)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39313208"/>
        <c:crosses val="autoZero"/>
        <c:crossBetween val="midCat"/>
      </c:valAx>
      <c:valAx>
        <c:axId val="339313208"/>
        <c:scaling>
          <c:orientation val="minMax"/>
          <c:max val="-10"/>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CA" sz="1400" b="1">
                    <a:latin typeface="+mj-lt"/>
                    <a:cs typeface="Times New Roman" panose="02020603050405020304" pitchFamily="18" charset="0"/>
                  </a:rPr>
                  <a:t>S11</a:t>
                </a:r>
                <a:r>
                  <a:rPr lang="en-CA" sz="1400" b="1" baseline="0">
                    <a:latin typeface="+mj-lt"/>
                    <a:cs typeface="Times New Roman" panose="02020603050405020304" pitchFamily="18" charset="0"/>
                  </a:rPr>
                  <a:t> (dB)</a:t>
                </a:r>
                <a:endParaRPr lang="en-CA" sz="1400" b="1">
                  <a:latin typeface="+mj-lt"/>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CA"/>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393119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ata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8809C8-4D4F-498A-B38F-F91086A7D79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5B3A10F-EFE0-4807-A9BF-3F61F75B6035}">
      <dgm:prSet/>
      <dgm:spPr/>
      <dgm:t>
        <a:bodyPr/>
        <a:lstStyle/>
        <a:p>
          <a:pPr>
            <a:lnSpc>
              <a:spcPct val="100000"/>
            </a:lnSpc>
          </a:pPr>
          <a:r>
            <a:rPr lang="en-US">
              <a:latin typeface="Barlow Condensed"/>
            </a:rPr>
            <a:t>Project Objective: </a:t>
          </a:r>
        </a:p>
      </dgm:t>
    </dgm:pt>
    <dgm:pt modelId="{951C01D0-4862-4538-B317-DCFD448394DC}" type="parTrans" cxnId="{470E2610-1E98-4C0B-97F1-F3A4F2C0822B}">
      <dgm:prSet/>
      <dgm:spPr/>
      <dgm:t>
        <a:bodyPr/>
        <a:lstStyle/>
        <a:p>
          <a:endParaRPr lang="en-US"/>
        </a:p>
      </dgm:t>
    </dgm:pt>
    <dgm:pt modelId="{9B1C12AC-7E20-4F64-8035-BE7C66AA64F6}" type="sibTrans" cxnId="{470E2610-1E98-4C0B-97F1-F3A4F2C0822B}">
      <dgm:prSet/>
      <dgm:spPr/>
      <dgm:t>
        <a:bodyPr/>
        <a:lstStyle/>
        <a:p>
          <a:endParaRPr lang="en-US"/>
        </a:p>
      </dgm:t>
    </dgm:pt>
    <dgm:pt modelId="{A3303E35-B231-407B-A8A8-D7806A94B102}">
      <dgm:prSet/>
      <dgm:spPr/>
      <dgm:t>
        <a:bodyPr/>
        <a:lstStyle/>
        <a:p>
          <a:pPr>
            <a:lnSpc>
              <a:spcPct val="100000"/>
            </a:lnSpc>
          </a:pPr>
          <a:r>
            <a:rPr lang="en-US">
              <a:latin typeface="+mj-lt"/>
            </a:rPr>
            <a:t>Develop a technological demonstration</a:t>
          </a:r>
          <a:r>
            <a:rPr lang="en-US" b="0">
              <a:latin typeface="+mj-lt"/>
            </a:rPr>
            <a:t> of a </a:t>
          </a:r>
          <a:r>
            <a:rPr lang="en-US" b="1">
              <a:latin typeface="+mj-lt"/>
            </a:rPr>
            <a:t>rapid, accurate and affordable</a:t>
          </a:r>
          <a:r>
            <a:rPr lang="en-US">
              <a:latin typeface="+mj-lt"/>
            </a:rPr>
            <a:t> microplastic detection device.</a:t>
          </a:r>
        </a:p>
      </dgm:t>
    </dgm:pt>
    <dgm:pt modelId="{0ACAA539-55DD-4211-BACC-F1CBFD89D3BF}" type="parTrans" cxnId="{F87C12CD-5099-47B5-8D58-B95B4EDCF52F}">
      <dgm:prSet/>
      <dgm:spPr/>
      <dgm:t>
        <a:bodyPr/>
        <a:lstStyle/>
        <a:p>
          <a:endParaRPr lang="en-US"/>
        </a:p>
      </dgm:t>
    </dgm:pt>
    <dgm:pt modelId="{C488D52A-48DD-4F43-B3BB-89333DEBA42E}" type="sibTrans" cxnId="{F87C12CD-5099-47B5-8D58-B95B4EDCF52F}">
      <dgm:prSet/>
      <dgm:spPr/>
      <dgm:t>
        <a:bodyPr/>
        <a:lstStyle/>
        <a:p>
          <a:endParaRPr lang="en-US"/>
        </a:p>
      </dgm:t>
    </dgm:pt>
    <dgm:pt modelId="{E0099DE4-C598-4A2B-BC1D-E28CB42080F6}">
      <dgm:prSet/>
      <dgm:spPr/>
      <dgm:t>
        <a:bodyPr/>
        <a:lstStyle/>
        <a:p>
          <a:pPr>
            <a:lnSpc>
              <a:spcPct val="100000"/>
            </a:lnSpc>
          </a:pPr>
          <a:r>
            <a:rPr lang="en-US">
              <a:latin typeface="Barlow Condensed"/>
            </a:rPr>
            <a:t>Proposed Solution:</a:t>
          </a:r>
        </a:p>
      </dgm:t>
    </dgm:pt>
    <dgm:pt modelId="{E62C5B7B-941B-405D-A7EC-3F94FB539C59}" type="parTrans" cxnId="{AC59CAAE-BD7B-4AB2-82B4-72DF80CB0969}">
      <dgm:prSet/>
      <dgm:spPr/>
      <dgm:t>
        <a:bodyPr/>
        <a:lstStyle/>
        <a:p>
          <a:endParaRPr lang="en-US"/>
        </a:p>
      </dgm:t>
    </dgm:pt>
    <dgm:pt modelId="{1D86E128-57A9-402D-A272-78414C95C125}" type="sibTrans" cxnId="{AC59CAAE-BD7B-4AB2-82B4-72DF80CB0969}">
      <dgm:prSet/>
      <dgm:spPr/>
      <dgm:t>
        <a:bodyPr/>
        <a:lstStyle/>
        <a:p>
          <a:endParaRPr lang="en-US"/>
        </a:p>
      </dgm:t>
    </dgm:pt>
    <dgm:pt modelId="{3A6189BC-727C-42A1-B203-3E7C0EB1DC48}">
      <dgm:prSet/>
      <dgm:spPr/>
      <dgm:t>
        <a:bodyPr/>
        <a:lstStyle/>
        <a:p>
          <a:pPr>
            <a:lnSpc>
              <a:spcPct val="100000"/>
            </a:lnSpc>
          </a:pPr>
          <a:r>
            <a:rPr lang="en-US">
              <a:latin typeface="+mj-lt"/>
              <a:cs typeface="Arial"/>
            </a:rPr>
            <a:t>Employ</a:t>
          </a:r>
          <a:r>
            <a:rPr lang="en-US" b="1">
              <a:latin typeface="+mj-lt"/>
              <a:cs typeface="Arial"/>
            </a:rPr>
            <a:t> resonance microwave spectroscopy and fluidic system</a:t>
          </a:r>
          <a:r>
            <a:rPr lang="en-US">
              <a:latin typeface="+mj-lt"/>
              <a:cs typeface="Arial"/>
            </a:rPr>
            <a:t> for microplastic detection.</a:t>
          </a:r>
        </a:p>
      </dgm:t>
    </dgm:pt>
    <dgm:pt modelId="{86758BA8-825D-41CB-9278-BDDC78149073}" type="parTrans" cxnId="{5CA4F9A1-C099-4A07-BB8D-6AB111BC8B06}">
      <dgm:prSet/>
      <dgm:spPr/>
      <dgm:t>
        <a:bodyPr/>
        <a:lstStyle/>
        <a:p>
          <a:endParaRPr lang="en-US"/>
        </a:p>
      </dgm:t>
    </dgm:pt>
    <dgm:pt modelId="{6622C26D-19F8-422A-8E38-BA9560E3BEF8}" type="sibTrans" cxnId="{5CA4F9A1-C099-4A07-BB8D-6AB111BC8B06}">
      <dgm:prSet/>
      <dgm:spPr/>
      <dgm:t>
        <a:bodyPr/>
        <a:lstStyle/>
        <a:p>
          <a:endParaRPr lang="en-US"/>
        </a:p>
      </dgm:t>
    </dgm:pt>
    <dgm:pt modelId="{9C2007CB-9C36-4D50-A56E-21AD3C93DC93}" type="pres">
      <dgm:prSet presAssocID="{F48809C8-4D4F-498A-B38F-F91086A7D79A}" presName="root" presStyleCnt="0">
        <dgm:presLayoutVars>
          <dgm:dir/>
          <dgm:resizeHandles val="exact"/>
        </dgm:presLayoutVars>
      </dgm:prSet>
      <dgm:spPr/>
    </dgm:pt>
    <dgm:pt modelId="{F53B7FF5-35DF-4CAF-B4DE-49E3D0D99218}" type="pres">
      <dgm:prSet presAssocID="{A5B3A10F-EFE0-4807-A9BF-3F61F75B6035}" presName="compNode" presStyleCnt="0"/>
      <dgm:spPr/>
    </dgm:pt>
    <dgm:pt modelId="{B6BBDBF3-C6B1-49A2-A71F-178FC8322977}" type="pres">
      <dgm:prSet presAssocID="{A5B3A10F-EFE0-4807-A9BF-3F61F75B6035}" presName="bgRect" presStyleLbl="bgShp" presStyleIdx="0" presStyleCnt="2"/>
      <dgm:spPr/>
    </dgm:pt>
    <dgm:pt modelId="{053B4370-8352-4D14-BF57-443A34C5C2B9}" type="pres">
      <dgm:prSet presAssocID="{A5B3A10F-EFE0-4807-A9BF-3F61F75B6035}"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with solid fill"/>
        </a:ext>
      </dgm:extLst>
    </dgm:pt>
    <dgm:pt modelId="{856BD569-1EFE-4B39-8C5A-836D1CF7B48F}" type="pres">
      <dgm:prSet presAssocID="{A5B3A10F-EFE0-4807-A9BF-3F61F75B6035}" presName="spaceRect" presStyleCnt="0"/>
      <dgm:spPr/>
    </dgm:pt>
    <dgm:pt modelId="{178F7135-8C80-4091-A557-A41EDDF1AB90}" type="pres">
      <dgm:prSet presAssocID="{A5B3A10F-EFE0-4807-A9BF-3F61F75B6035}" presName="parTx" presStyleLbl="revTx" presStyleIdx="0" presStyleCnt="4">
        <dgm:presLayoutVars>
          <dgm:chMax val="0"/>
          <dgm:chPref val="0"/>
        </dgm:presLayoutVars>
      </dgm:prSet>
      <dgm:spPr/>
    </dgm:pt>
    <dgm:pt modelId="{2679344C-CB48-4CEA-B35F-0DC59379E5BC}" type="pres">
      <dgm:prSet presAssocID="{A5B3A10F-EFE0-4807-A9BF-3F61F75B6035}" presName="desTx" presStyleLbl="revTx" presStyleIdx="1" presStyleCnt="4">
        <dgm:presLayoutVars/>
      </dgm:prSet>
      <dgm:spPr/>
    </dgm:pt>
    <dgm:pt modelId="{A2DE7562-50AD-4AB2-9685-E62859A4F3F8}" type="pres">
      <dgm:prSet presAssocID="{9B1C12AC-7E20-4F64-8035-BE7C66AA64F6}" presName="sibTrans" presStyleCnt="0"/>
      <dgm:spPr/>
    </dgm:pt>
    <dgm:pt modelId="{7E8EAD99-19FB-43A2-BC8D-FA61603EB039}" type="pres">
      <dgm:prSet presAssocID="{E0099DE4-C598-4A2B-BC1D-E28CB42080F6}" presName="compNode" presStyleCnt="0"/>
      <dgm:spPr/>
    </dgm:pt>
    <dgm:pt modelId="{BE925E1D-8ED9-41EA-AF4E-5C4F12CF641B}" type="pres">
      <dgm:prSet presAssocID="{E0099DE4-C598-4A2B-BC1D-E28CB42080F6}" presName="bgRect" presStyleLbl="bgShp" presStyleIdx="1" presStyleCnt="2"/>
      <dgm:spPr/>
    </dgm:pt>
    <dgm:pt modelId="{9EEED7D5-8F09-40A7-B858-1254A4F59047}" type="pres">
      <dgm:prSet presAssocID="{E0099DE4-C598-4A2B-BC1D-E28CB42080F6}"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storm with solid fill"/>
        </a:ext>
      </dgm:extLst>
    </dgm:pt>
    <dgm:pt modelId="{1CF76883-757D-46CD-BD75-C3DC0C31A03C}" type="pres">
      <dgm:prSet presAssocID="{E0099DE4-C598-4A2B-BC1D-E28CB42080F6}" presName="spaceRect" presStyleCnt="0"/>
      <dgm:spPr/>
    </dgm:pt>
    <dgm:pt modelId="{0517C43A-5623-4D19-A37D-A3C5B5829C0E}" type="pres">
      <dgm:prSet presAssocID="{E0099DE4-C598-4A2B-BC1D-E28CB42080F6}" presName="parTx" presStyleLbl="revTx" presStyleIdx="2" presStyleCnt="4">
        <dgm:presLayoutVars>
          <dgm:chMax val="0"/>
          <dgm:chPref val="0"/>
        </dgm:presLayoutVars>
      </dgm:prSet>
      <dgm:spPr/>
    </dgm:pt>
    <dgm:pt modelId="{388FCDC6-E96D-4131-B974-53A8465B2576}" type="pres">
      <dgm:prSet presAssocID="{E0099DE4-C598-4A2B-BC1D-E28CB42080F6}" presName="desTx" presStyleLbl="revTx" presStyleIdx="3" presStyleCnt="4">
        <dgm:presLayoutVars/>
      </dgm:prSet>
      <dgm:spPr/>
    </dgm:pt>
  </dgm:ptLst>
  <dgm:cxnLst>
    <dgm:cxn modelId="{470E2610-1E98-4C0B-97F1-F3A4F2C0822B}" srcId="{F48809C8-4D4F-498A-B38F-F91086A7D79A}" destId="{A5B3A10F-EFE0-4807-A9BF-3F61F75B6035}" srcOrd="0" destOrd="0" parTransId="{951C01D0-4862-4538-B317-DCFD448394DC}" sibTransId="{9B1C12AC-7E20-4F64-8035-BE7C66AA64F6}"/>
    <dgm:cxn modelId="{C846F011-20CA-413D-B71D-76B4B620E9C3}" type="presOf" srcId="{E0099DE4-C598-4A2B-BC1D-E28CB42080F6}" destId="{0517C43A-5623-4D19-A37D-A3C5B5829C0E}" srcOrd="0" destOrd="0" presId="urn:microsoft.com/office/officeart/2018/2/layout/IconVerticalSolidList"/>
    <dgm:cxn modelId="{666A9294-5CC6-4349-A208-3E5D1E8478EC}" type="presOf" srcId="{3A6189BC-727C-42A1-B203-3E7C0EB1DC48}" destId="{388FCDC6-E96D-4131-B974-53A8465B2576}" srcOrd="0" destOrd="0" presId="urn:microsoft.com/office/officeart/2018/2/layout/IconVerticalSolidList"/>
    <dgm:cxn modelId="{5CA4F9A1-C099-4A07-BB8D-6AB111BC8B06}" srcId="{E0099DE4-C598-4A2B-BC1D-E28CB42080F6}" destId="{3A6189BC-727C-42A1-B203-3E7C0EB1DC48}" srcOrd="0" destOrd="0" parTransId="{86758BA8-825D-41CB-9278-BDDC78149073}" sibTransId="{6622C26D-19F8-422A-8E38-BA9560E3BEF8}"/>
    <dgm:cxn modelId="{50A7EEAC-4182-4AA7-8AE1-E56978DD48EF}" type="presOf" srcId="{A5B3A10F-EFE0-4807-A9BF-3F61F75B6035}" destId="{178F7135-8C80-4091-A557-A41EDDF1AB90}" srcOrd="0" destOrd="0" presId="urn:microsoft.com/office/officeart/2018/2/layout/IconVerticalSolidList"/>
    <dgm:cxn modelId="{AC59CAAE-BD7B-4AB2-82B4-72DF80CB0969}" srcId="{F48809C8-4D4F-498A-B38F-F91086A7D79A}" destId="{E0099DE4-C598-4A2B-BC1D-E28CB42080F6}" srcOrd="1" destOrd="0" parTransId="{E62C5B7B-941B-405D-A7EC-3F94FB539C59}" sibTransId="{1D86E128-57A9-402D-A272-78414C95C125}"/>
    <dgm:cxn modelId="{F87C12CD-5099-47B5-8D58-B95B4EDCF52F}" srcId="{A5B3A10F-EFE0-4807-A9BF-3F61F75B6035}" destId="{A3303E35-B231-407B-A8A8-D7806A94B102}" srcOrd="0" destOrd="0" parTransId="{0ACAA539-55DD-4211-BACC-F1CBFD89D3BF}" sibTransId="{C488D52A-48DD-4F43-B3BB-89333DEBA42E}"/>
    <dgm:cxn modelId="{7EA90DE3-F4D6-4729-97F9-3D1859E6B638}" type="presOf" srcId="{A3303E35-B231-407B-A8A8-D7806A94B102}" destId="{2679344C-CB48-4CEA-B35F-0DC59379E5BC}" srcOrd="0" destOrd="0" presId="urn:microsoft.com/office/officeart/2018/2/layout/IconVerticalSolidList"/>
    <dgm:cxn modelId="{94C638F5-7DD9-4C93-A598-3574AE9DFADA}" type="presOf" srcId="{F48809C8-4D4F-498A-B38F-F91086A7D79A}" destId="{9C2007CB-9C36-4D50-A56E-21AD3C93DC93}" srcOrd="0" destOrd="0" presId="urn:microsoft.com/office/officeart/2018/2/layout/IconVerticalSolidList"/>
    <dgm:cxn modelId="{B7B8DEF8-01CD-4847-AA88-5B4B53D50D2C}" type="presParOf" srcId="{9C2007CB-9C36-4D50-A56E-21AD3C93DC93}" destId="{F53B7FF5-35DF-4CAF-B4DE-49E3D0D99218}" srcOrd="0" destOrd="0" presId="urn:microsoft.com/office/officeart/2018/2/layout/IconVerticalSolidList"/>
    <dgm:cxn modelId="{D1ABF66C-E2B5-49B4-9BFA-E0F0AE8E5AB8}" type="presParOf" srcId="{F53B7FF5-35DF-4CAF-B4DE-49E3D0D99218}" destId="{B6BBDBF3-C6B1-49A2-A71F-178FC8322977}" srcOrd="0" destOrd="0" presId="urn:microsoft.com/office/officeart/2018/2/layout/IconVerticalSolidList"/>
    <dgm:cxn modelId="{2CD26571-7244-4111-BB3C-D5757FA5009C}" type="presParOf" srcId="{F53B7FF5-35DF-4CAF-B4DE-49E3D0D99218}" destId="{053B4370-8352-4D14-BF57-443A34C5C2B9}" srcOrd="1" destOrd="0" presId="urn:microsoft.com/office/officeart/2018/2/layout/IconVerticalSolidList"/>
    <dgm:cxn modelId="{F257625D-D0BA-4BAA-A0EF-40B01808BE2A}" type="presParOf" srcId="{F53B7FF5-35DF-4CAF-B4DE-49E3D0D99218}" destId="{856BD569-1EFE-4B39-8C5A-836D1CF7B48F}" srcOrd="2" destOrd="0" presId="urn:microsoft.com/office/officeart/2018/2/layout/IconVerticalSolidList"/>
    <dgm:cxn modelId="{27277B7B-8CF6-4CB5-88EA-73EF87BA15E8}" type="presParOf" srcId="{F53B7FF5-35DF-4CAF-B4DE-49E3D0D99218}" destId="{178F7135-8C80-4091-A557-A41EDDF1AB90}" srcOrd="3" destOrd="0" presId="urn:microsoft.com/office/officeart/2018/2/layout/IconVerticalSolidList"/>
    <dgm:cxn modelId="{667D9E5E-23A2-45B5-8805-529417DA0EA5}" type="presParOf" srcId="{F53B7FF5-35DF-4CAF-B4DE-49E3D0D99218}" destId="{2679344C-CB48-4CEA-B35F-0DC59379E5BC}" srcOrd="4" destOrd="0" presId="urn:microsoft.com/office/officeart/2018/2/layout/IconVerticalSolidList"/>
    <dgm:cxn modelId="{D90C65F8-95B2-4611-B2F5-D9865C43D1F5}" type="presParOf" srcId="{9C2007CB-9C36-4D50-A56E-21AD3C93DC93}" destId="{A2DE7562-50AD-4AB2-9685-E62859A4F3F8}" srcOrd="1" destOrd="0" presId="urn:microsoft.com/office/officeart/2018/2/layout/IconVerticalSolidList"/>
    <dgm:cxn modelId="{DCCF71C4-F7C9-4EBE-B334-5BECF0095755}" type="presParOf" srcId="{9C2007CB-9C36-4D50-A56E-21AD3C93DC93}" destId="{7E8EAD99-19FB-43A2-BC8D-FA61603EB039}" srcOrd="2" destOrd="0" presId="urn:microsoft.com/office/officeart/2018/2/layout/IconVerticalSolidList"/>
    <dgm:cxn modelId="{AC38C6FE-01E7-465B-97F9-1CA03103F6AB}" type="presParOf" srcId="{7E8EAD99-19FB-43A2-BC8D-FA61603EB039}" destId="{BE925E1D-8ED9-41EA-AF4E-5C4F12CF641B}" srcOrd="0" destOrd="0" presId="urn:microsoft.com/office/officeart/2018/2/layout/IconVerticalSolidList"/>
    <dgm:cxn modelId="{9A0F9B5F-E7AA-4668-B3BA-43AFA1E152DC}" type="presParOf" srcId="{7E8EAD99-19FB-43A2-BC8D-FA61603EB039}" destId="{9EEED7D5-8F09-40A7-B858-1254A4F59047}" srcOrd="1" destOrd="0" presId="urn:microsoft.com/office/officeart/2018/2/layout/IconVerticalSolidList"/>
    <dgm:cxn modelId="{E098F1F5-C7FF-4A64-B57B-7521B996A381}" type="presParOf" srcId="{7E8EAD99-19FB-43A2-BC8D-FA61603EB039}" destId="{1CF76883-757D-46CD-BD75-C3DC0C31A03C}" srcOrd="2" destOrd="0" presId="urn:microsoft.com/office/officeart/2018/2/layout/IconVerticalSolidList"/>
    <dgm:cxn modelId="{6413F8ED-EF82-428F-8314-DCDF3479339A}" type="presParOf" srcId="{7E8EAD99-19FB-43A2-BC8D-FA61603EB039}" destId="{0517C43A-5623-4D19-A37D-A3C5B5829C0E}" srcOrd="3" destOrd="0" presId="urn:microsoft.com/office/officeart/2018/2/layout/IconVerticalSolidList"/>
    <dgm:cxn modelId="{1511C04C-2299-40A7-B11F-6B018AA59DE6}" type="presParOf" srcId="{7E8EAD99-19FB-43A2-BC8D-FA61603EB039}" destId="{388FCDC6-E96D-4131-B974-53A8465B257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50EA57-FA72-44EB-B301-E927230E41F1}"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4FC4DC8F-986E-413D-AE9E-72850E03AFED}">
      <dgm:prSet custT="1"/>
      <dgm:spPr/>
      <dgm:t>
        <a:bodyPr/>
        <a:lstStyle/>
        <a:p>
          <a:pPr>
            <a:lnSpc>
              <a:spcPct val="100000"/>
            </a:lnSpc>
            <a:defRPr cap="all"/>
          </a:pPr>
          <a:r>
            <a:rPr lang="en-CA" sz="2400" b="1">
              <a:latin typeface="+mj-lt"/>
            </a:rPr>
            <a:t>Tuning  </a:t>
          </a:r>
          <a:endParaRPr lang="en-US" sz="2400" b="1">
            <a:latin typeface="+mj-lt"/>
          </a:endParaRPr>
        </a:p>
      </dgm:t>
    </dgm:pt>
    <dgm:pt modelId="{DCDDD4EB-09FD-45B6-A701-3515949B6074}" type="parTrans" cxnId="{67FA3F1A-97A6-4FA1-9248-901C9F16C7E0}">
      <dgm:prSet/>
      <dgm:spPr/>
      <dgm:t>
        <a:bodyPr/>
        <a:lstStyle/>
        <a:p>
          <a:endParaRPr lang="en-US"/>
        </a:p>
      </dgm:t>
    </dgm:pt>
    <dgm:pt modelId="{83B44948-F8F5-4093-8EFC-0B4BBB49DC6C}" type="sibTrans" cxnId="{67FA3F1A-97A6-4FA1-9248-901C9F16C7E0}">
      <dgm:prSet/>
      <dgm:spPr/>
      <dgm:t>
        <a:bodyPr/>
        <a:lstStyle/>
        <a:p>
          <a:endParaRPr lang="en-US"/>
        </a:p>
      </dgm:t>
    </dgm:pt>
    <dgm:pt modelId="{09A0414B-2555-4A30-B29D-12EFF038C844}">
      <dgm:prSet custT="1"/>
      <dgm:spPr/>
      <dgm:t>
        <a:bodyPr/>
        <a:lstStyle/>
        <a:p>
          <a:pPr>
            <a:lnSpc>
              <a:spcPct val="100000"/>
            </a:lnSpc>
            <a:defRPr cap="all"/>
          </a:pPr>
          <a:r>
            <a:rPr lang="en-CA" sz="2400" b="1">
              <a:latin typeface="+mj-lt"/>
            </a:rPr>
            <a:t>Finding Initial Reference </a:t>
          </a:r>
          <a:endParaRPr lang="en-US" sz="2400" b="1">
            <a:latin typeface="+mj-lt"/>
          </a:endParaRPr>
        </a:p>
      </dgm:t>
    </dgm:pt>
    <dgm:pt modelId="{D5FCE4CC-EBB3-4028-AD17-36697A41533C}" type="parTrans" cxnId="{2878DD83-9BF8-4189-B8E3-1B22C8F2BE52}">
      <dgm:prSet/>
      <dgm:spPr/>
      <dgm:t>
        <a:bodyPr/>
        <a:lstStyle/>
        <a:p>
          <a:endParaRPr lang="en-US"/>
        </a:p>
      </dgm:t>
    </dgm:pt>
    <dgm:pt modelId="{D31FB22A-5E9D-4F3C-8432-5DF3F3553312}" type="sibTrans" cxnId="{2878DD83-9BF8-4189-B8E3-1B22C8F2BE52}">
      <dgm:prSet/>
      <dgm:spPr/>
      <dgm:t>
        <a:bodyPr/>
        <a:lstStyle/>
        <a:p>
          <a:endParaRPr lang="en-US"/>
        </a:p>
      </dgm:t>
    </dgm:pt>
    <dgm:pt modelId="{ECAE05BF-E226-448E-B769-81B29D6F0E0A}">
      <dgm:prSet custT="1"/>
      <dgm:spPr/>
      <dgm:t>
        <a:bodyPr/>
        <a:lstStyle/>
        <a:p>
          <a:pPr>
            <a:lnSpc>
              <a:spcPct val="100000"/>
            </a:lnSpc>
            <a:defRPr cap="all"/>
          </a:pPr>
          <a:r>
            <a:rPr lang="en-CA" sz="2400" b="1">
              <a:latin typeface="+mj-lt"/>
            </a:rPr>
            <a:t>Running Trials</a:t>
          </a:r>
          <a:endParaRPr lang="en-US" sz="2400" b="1">
            <a:latin typeface="+mj-lt"/>
          </a:endParaRPr>
        </a:p>
      </dgm:t>
    </dgm:pt>
    <dgm:pt modelId="{A5CB8EE1-79A1-4117-BD60-8EE3257726E1}" type="parTrans" cxnId="{97DD6646-5405-46A4-99BD-41E721F23D46}">
      <dgm:prSet/>
      <dgm:spPr/>
      <dgm:t>
        <a:bodyPr/>
        <a:lstStyle/>
        <a:p>
          <a:endParaRPr lang="en-US"/>
        </a:p>
      </dgm:t>
    </dgm:pt>
    <dgm:pt modelId="{1B23BC3A-B34F-471A-BB64-1F6C09C438BD}" type="sibTrans" cxnId="{97DD6646-5405-46A4-99BD-41E721F23D46}">
      <dgm:prSet/>
      <dgm:spPr/>
      <dgm:t>
        <a:bodyPr/>
        <a:lstStyle/>
        <a:p>
          <a:endParaRPr lang="en-US"/>
        </a:p>
      </dgm:t>
    </dgm:pt>
    <dgm:pt modelId="{6BB57E2D-1F8E-4B5D-86FC-2047011EC340}" type="pres">
      <dgm:prSet presAssocID="{2350EA57-FA72-44EB-B301-E927230E41F1}" presName="root" presStyleCnt="0">
        <dgm:presLayoutVars>
          <dgm:dir/>
          <dgm:resizeHandles val="exact"/>
        </dgm:presLayoutVars>
      </dgm:prSet>
      <dgm:spPr/>
    </dgm:pt>
    <dgm:pt modelId="{FE4CE766-ADAC-4F0F-8FDA-3D0AFCF50E6E}" type="pres">
      <dgm:prSet presAssocID="{4FC4DC8F-986E-413D-AE9E-72850E03AFED}" presName="compNode" presStyleCnt="0"/>
      <dgm:spPr/>
    </dgm:pt>
    <dgm:pt modelId="{C72F7E73-57C8-413A-9662-0B4092EBD4A3}" type="pres">
      <dgm:prSet presAssocID="{4FC4DC8F-986E-413D-AE9E-72850E03AFED}" presName="iconBgRect" presStyleLbl="bgShp" presStyleIdx="0" presStyleCnt="3"/>
      <dgm:spPr>
        <a:prstGeom prst="round2DiagRect">
          <a:avLst>
            <a:gd name="adj1" fmla="val 29727"/>
            <a:gd name="adj2" fmla="val 0"/>
          </a:avLst>
        </a:prstGeom>
      </dgm:spPr>
    </dgm:pt>
    <dgm:pt modelId="{5F3A6C80-821F-4313-B877-34AE22440F26}" type="pres">
      <dgm:prSet presAssocID="{4FC4DC8F-986E-413D-AE9E-72850E03AFE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44A1E0DF-2A6C-4DF4-8D71-7A6CC0AF2371}" type="pres">
      <dgm:prSet presAssocID="{4FC4DC8F-986E-413D-AE9E-72850E03AFED}" presName="spaceRect" presStyleCnt="0"/>
      <dgm:spPr/>
    </dgm:pt>
    <dgm:pt modelId="{80EDA6A7-33F8-4BCF-BCFC-71DD95DAB9CD}" type="pres">
      <dgm:prSet presAssocID="{4FC4DC8F-986E-413D-AE9E-72850E03AFED}" presName="textRect" presStyleLbl="revTx" presStyleIdx="0" presStyleCnt="3">
        <dgm:presLayoutVars>
          <dgm:chMax val="1"/>
          <dgm:chPref val="1"/>
        </dgm:presLayoutVars>
      </dgm:prSet>
      <dgm:spPr/>
    </dgm:pt>
    <dgm:pt modelId="{7C5349CC-12B0-46EA-9A1D-E8B212A9A370}" type="pres">
      <dgm:prSet presAssocID="{83B44948-F8F5-4093-8EFC-0B4BBB49DC6C}" presName="sibTrans" presStyleCnt="0"/>
      <dgm:spPr/>
    </dgm:pt>
    <dgm:pt modelId="{CF226836-4FC9-444E-ABAE-EA893B96A8FF}" type="pres">
      <dgm:prSet presAssocID="{09A0414B-2555-4A30-B29D-12EFF038C844}" presName="compNode" presStyleCnt="0"/>
      <dgm:spPr/>
    </dgm:pt>
    <dgm:pt modelId="{3D83E2BD-2400-440D-ACC9-5D19B8E3850F}" type="pres">
      <dgm:prSet presAssocID="{09A0414B-2555-4A30-B29D-12EFF038C844}" presName="iconBgRect" presStyleLbl="bgShp" presStyleIdx="1" presStyleCnt="3"/>
      <dgm:spPr>
        <a:prstGeom prst="round2DiagRect">
          <a:avLst>
            <a:gd name="adj1" fmla="val 29727"/>
            <a:gd name="adj2" fmla="val 0"/>
          </a:avLst>
        </a:prstGeom>
      </dgm:spPr>
    </dgm:pt>
    <dgm:pt modelId="{2E5021A0-A3A1-4D91-957D-F91A2E51BA66}" type="pres">
      <dgm:prSet presAssocID="{09A0414B-2555-4A30-B29D-12EFF038C84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6E0B0C98-73DD-4494-8E4E-1DB31B40ED9B}" type="pres">
      <dgm:prSet presAssocID="{09A0414B-2555-4A30-B29D-12EFF038C844}" presName="spaceRect" presStyleCnt="0"/>
      <dgm:spPr/>
    </dgm:pt>
    <dgm:pt modelId="{4ABB1150-8A25-43E6-BC6E-11EBE07E0A38}" type="pres">
      <dgm:prSet presAssocID="{09A0414B-2555-4A30-B29D-12EFF038C844}" presName="textRect" presStyleLbl="revTx" presStyleIdx="1" presStyleCnt="3">
        <dgm:presLayoutVars>
          <dgm:chMax val="1"/>
          <dgm:chPref val="1"/>
        </dgm:presLayoutVars>
      </dgm:prSet>
      <dgm:spPr/>
    </dgm:pt>
    <dgm:pt modelId="{0DE74835-8A72-4243-80B1-260F31AB9511}" type="pres">
      <dgm:prSet presAssocID="{D31FB22A-5E9D-4F3C-8432-5DF3F3553312}" presName="sibTrans" presStyleCnt="0"/>
      <dgm:spPr/>
    </dgm:pt>
    <dgm:pt modelId="{0209329C-8F46-4799-96A2-497E0C23A1EB}" type="pres">
      <dgm:prSet presAssocID="{ECAE05BF-E226-448E-B769-81B29D6F0E0A}" presName="compNode" presStyleCnt="0"/>
      <dgm:spPr/>
    </dgm:pt>
    <dgm:pt modelId="{9DEFDC38-8877-4490-B909-4D2A57478703}" type="pres">
      <dgm:prSet presAssocID="{ECAE05BF-E226-448E-B769-81B29D6F0E0A}" presName="iconBgRect" presStyleLbl="bgShp" presStyleIdx="2" presStyleCnt="3"/>
      <dgm:spPr>
        <a:prstGeom prst="round2DiagRect">
          <a:avLst>
            <a:gd name="adj1" fmla="val 29727"/>
            <a:gd name="adj2" fmla="val 0"/>
          </a:avLst>
        </a:prstGeom>
      </dgm:spPr>
    </dgm:pt>
    <dgm:pt modelId="{69D6E82E-24ED-4909-85F9-435ABAB56940}" type="pres">
      <dgm:prSet presAssocID="{ECAE05BF-E226-448E-B769-81B29D6F0E0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53E0E326-3B09-47EE-AEC2-F8730C9FB2E4}" type="pres">
      <dgm:prSet presAssocID="{ECAE05BF-E226-448E-B769-81B29D6F0E0A}" presName="spaceRect" presStyleCnt="0"/>
      <dgm:spPr/>
    </dgm:pt>
    <dgm:pt modelId="{7079214A-D520-4530-9AD8-9320A54FEA9E}" type="pres">
      <dgm:prSet presAssocID="{ECAE05BF-E226-448E-B769-81B29D6F0E0A}" presName="textRect" presStyleLbl="revTx" presStyleIdx="2" presStyleCnt="3">
        <dgm:presLayoutVars>
          <dgm:chMax val="1"/>
          <dgm:chPref val="1"/>
        </dgm:presLayoutVars>
      </dgm:prSet>
      <dgm:spPr/>
    </dgm:pt>
  </dgm:ptLst>
  <dgm:cxnLst>
    <dgm:cxn modelId="{67FA3F1A-97A6-4FA1-9248-901C9F16C7E0}" srcId="{2350EA57-FA72-44EB-B301-E927230E41F1}" destId="{4FC4DC8F-986E-413D-AE9E-72850E03AFED}" srcOrd="0" destOrd="0" parTransId="{DCDDD4EB-09FD-45B6-A701-3515949B6074}" sibTransId="{83B44948-F8F5-4093-8EFC-0B4BBB49DC6C}"/>
    <dgm:cxn modelId="{827B2D2A-44AF-4693-86DE-BB096CCC1130}" type="presOf" srcId="{09A0414B-2555-4A30-B29D-12EFF038C844}" destId="{4ABB1150-8A25-43E6-BC6E-11EBE07E0A38}" srcOrd="0" destOrd="0" presId="urn:microsoft.com/office/officeart/2018/5/layout/IconLeafLabelList"/>
    <dgm:cxn modelId="{97DD6646-5405-46A4-99BD-41E721F23D46}" srcId="{2350EA57-FA72-44EB-B301-E927230E41F1}" destId="{ECAE05BF-E226-448E-B769-81B29D6F0E0A}" srcOrd="2" destOrd="0" parTransId="{A5CB8EE1-79A1-4117-BD60-8EE3257726E1}" sibTransId="{1B23BC3A-B34F-471A-BB64-1F6C09C438BD}"/>
    <dgm:cxn modelId="{91B9B571-4D45-4BFE-8D2C-9A97CA7573A1}" type="presOf" srcId="{4FC4DC8F-986E-413D-AE9E-72850E03AFED}" destId="{80EDA6A7-33F8-4BCF-BCFC-71DD95DAB9CD}" srcOrd="0" destOrd="0" presId="urn:microsoft.com/office/officeart/2018/5/layout/IconLeafLabelList"/>
    <dgm:cxn modelId="{2878DD83-9BF8-4189-B8E3-1B22C8F2BE52}" srcId="{2350EA57-FA72-44EB-B301-E927230E41F1}" destId="{09A0414B-2555-4A30-B29D-12EFF038C844}" srcOrd="1" destOrd="0" parTransId="{D5FCE4CC-EBB3-4028-AD17-36697A41533C}" sibTransId="{D31FB22A-5E9D-4F3C-8432-5DF3F3553312}"/>
    <dgm:cxn modelId="{520DD5A3-242A-460E-9C0B-14B6C33D5635}" type="presOf" srcId="{2350EA57-FA72-44EB-B301-E927230E41F1}" destId="{6BB57E2D-1F8E-4B5D-86FC-2047011EC340}" srcOrd="0" destOrd="0" presId="urn:microsoft.com/office/officeart/2018/5/layout/IconLeafLabelList"/>
    <dgm:cxn modelId="{F7B9D0DB-A3F8-42E8-8BCF-0B8BDFE85F6C}" type="presOf" srcId="{ECAE05BF-E226-448E-B769-81B29D6F0E0A}" destId="{7079214A-D520-4530-9AD8-9320A54FEA9E}" srcOrd="0" destOrd="0" presId="urn:microsoft.com/office/officeart/2018/5/layout/IconLeafLabelList"/>
    <dgm:cxn modelId="{3F183DEE-8BA7-4957-8A1C-8C9F5286B5DD}" type="presParOf" srcId="{6BB57E2D-1F8E-4B5D-86FC-2047011EC340}" destId="{FE4CE766-ADAC-4F0F-8FDA-3D0AFCF50E6E}" srcOrd="0" destOrd="0" presId="urn:microsoft.com/office/officeart/2018/5/layout/IconLeafLabelList"/>
    <dgm:cxn modelId="{5A79E840-EBFF-42D4-AF8E-D7FDE538CFE3}" type="presParOf" srcId="{FE4CE766-ADAC-4F0F-8FDA-3D0AFCF50E6E}" destId="{C72F7E73-57C8-413A-9662-0B4092EBD4A3}" srcOrd="0" destOrd="0" presId="urn:microsoft.com/office/officeart/2018/5/layout/IconLeafLabelList"/>
    <dgm:cxn modelId="{E624A215-7312-448D-B6D9-F671C1E8D0FD}" type="presParOf" srcId="{FE4CE766-ADAC-4F0F-8FDA-3D0AFCF50E6E}" destId="{5F3A6C80-821F-4313-B877-34AE22440F26}" srcOrd="1" destOrd="0" presId="urn:microsoft.com/office/officeart/2018/5/layout/IconLeafLabelList"/>
    <dgm:cxn modelId="{5C739556-2F54-497B-881A-946BD4D09161}" type="presParOf" srcId="{FE4CE766-ADAC-4F0F-8FDA-3D0AFCF50E6E}" destId="{44A1E0DF-2A6C-4DF4-8D71-7A6CC0AF2371}" srcOrd="2" destOrd="0" presId="urn:microsoft.com/office/officeart/2018/5/layout/IconLeafLabelList"/>
    <dgm:cxn modelId="{CAB0DD2B-978B-49AF-8941-9DEB702C9C3F}" type="presParOf" srcId="{FE4CE766-ADAC-4F0F-8FDA-3D0AFCF50E6E}" destId="{80EDA6A7-33F8-4BCF-BCFC-71DD95DAB9CD}" srcOrd="3" destOrd="0" presId="urn:microsoft.com/office/officeart/2018/5/layout/IconLeafLabelList"/>
    <dgm:cxn modelId="{C2A6A40D-95D8-4BDC-A12F-C0968477F522}" type="presParOf" srcId="{6BB57E2D-1F8E-4B5D-86FC-2047011EC340}" destId="{7C5349CC-12B0-46EA-9A1D-E8B212A9A370}" srcOrd="1" destOrd="0" presId="urn:microsoft.com/office/officeart/2018/5/layout/IconLeafLabelList"/>
    <dgm:cxn modelId="{9AF693E2-AAC3-456D-9550-62FEBAB785C4}" type="presParOf" srcId="{6BB57E2D-1F8E-4B5D-86FC-2047011EC340}" destId="{CF226836-4FC9-444E-ABAE-EA893B96A8FF}" srcOrd="2" destOrd="0" presId="urn:microsoft.com/office/officeart/2018/5/layout/IconLeafLabelList"/>
    <dgm:cxn modelId="{EDB615C4-D6B6-4229-BEA9-7229639BEF47}" type="presParOf" srcId="{CF226836-4FC9-444E-ABAE-EA893B96A8FF}" destId="{3D83E2BD-2400-440D-ACC9-5D19B8E3850F}" srcOrd="0" destOrd="0" presId="urn:microsoft.com/office/officeart/2018/5/layout/IconLeafLabelList"/>
    <dgm:cxn modelId="{6C6882E6-4B29-4287-ADC7-C374877D2FFE}" type="presParOf" srcId="{CF226836-4FC9-444E-ABAE-EA893B96A8FF}" destId="{2E5021A0-A3A1-4D91-957D-F91A2E51BA66}" srcOrd="1" destOrd="0" presId="urn:microsoft.com/office/officeart/2018/5/layout/IconLeafLabelList"/>
    <dgm:cxn modelId="{96F2820C-8A89-44EA-BB66-E3300D47C88A}" type="presParOf" srcId="{CF226836-4FC9-444E-ABAE-EA893B96A8FF}" destId="{6E0B0C98-73DD-4494-8E4E-1DB31B40ED9B}" srcOrd="2" destOrd="0" presId="urn:microsoft.com/office/officeart/2018/5/layout/IconLeafLabelList"/>
    <dgm:cxn modelId="{D6FFFBB7-3AAD-473C-8574-C9CA4C21DAA7}" type="presParOf" srcId="{CF226836-4FC9-444E-ABAE-EA893B96A8FF}" destId="{4ABB1150-8A25-43E6-BC6E-11EBE07E0A38}" srcOrd="3" destOrd="0" presId="urn:microsoft.com/office/officeart/2018/5/layout/IconLeafLabelList"/>
    <dgm:cxn modelId="{A6CCDB3F-0449-47A6-B703-2B5487929AA4}" type="presParOf" srcId="{6BB57E2D-1F8E-4B5D-86FC-2047011EC340}" destId="{0DE74835-8A72-4243-80B1-260F31AB9511}" srcOrd="3" destOrd="0" presId="urn:microsoft.com/office/officeart/2018/5/layout/IconLeafLabelList"/>
    <dgm:cxn modelId="{67D4D7EF-389B-48E4-8A1B-3539365F0258}" type="presParOf" srcId="{6BB57E2D-1F8E-4B5D-86FC-2047011EC340}" destId="{0209329C-8F46-4799-96A2-497E0C23A1EB}" srcOrd="4" destOrd="0" presId="urn:microsoft.com/office/officeart/2018/5/layout/IconLeafLabelList"/>
    <dgm:cxn modelId="{D0E0CDA8-848F-4D01-BCBF-A9084D3B55CF}" type="presParOf" srcId="{0209329C-8F46-4799-96A2-497E0C23A1EB}" destId="{9DEFDC38-8877-4490-B909-4D2A57478703}" srcOrd="0" destOrd="0" presId="urn:microsoft.com/office/officeart/2018/5/layout/IconLeafLabelList"/>
    <dgm:cxn modelId="{BF6C4121-2340-4058-B8A4-DCC80B881ADE}" type="presParOf" srcId="{0209329C-8F46-4799-96A2-497E0C23A1EB}" destId="{69D6E82E-24ED-4909-85F9-435ABAB56940}" srcOrd="1" destOrd="0" presId="urn:microsoft.com/office/officeart/2018/5/layout/IconLeafLabelList"/>
    <dgm:cxn modelId="{D5438003-A5D9-4BA1-A781-A6564EC2A7D2}" type="presParOf" srcId="{0209329C-8F46-4799-96A2-497E0C23A1EB}" destId="{53E0E326-3B09-47EE-AEC2-F8730C9FB2E4}" srcOrd="2" destOrd="0" presId="urn:microsoft.com/office/officeart/2018/5/layout/IconLeafLabelList"/>
    <dgm:cxn modelId="{EBFE2671-B132-4AFC-B15E-47F1DF9CA3E6}" type="presParOf" srcId="{0209329C-8F46-4799-96A2-497E0C23A1EB}" destId="{7079214A-D520-4530-9AD8-9320A54FEA9E}"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1E9D83-709C-4949-A1C8-E2B07C3FA59F}"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34FF8117-5C41-4148-AF93-7C12362DD4E1}">
      <dgm:prSet custT="1"/>
      <dgm:spPr/>
      <dgm:t>
        <a:bodyPr/>
        <a:lstStyle/>
        <a:p>
          <a:pPr>
            <a:lnSpc>
              <a:spcPct val="100000"/>
            </a:lnSpc>
          </a:pPr>
          <a:r>
            <a:rPr lang="en-CA" sz="1600">
              <a:latin typeface="+mj-lt"/>
            </a:rPr>
            <a:t>Refine the Design through change of tubing and port location</a:t>
          </a:r>
          <a:endParaRPr lang="en-US" sz="1600">
            <a:latin typeface="+mj-lt"/>
          </a:endParaRPr>
        </a:p>
      </dgm:t>
    </dgm:pt>
    <dgm:pt modelId="{F72D545A-4D45-47B8-894A-5579EE379F73}" type="parTrans" cxnId="{0BBED006-7522-4892-B4F0-07D7E11D97CD}">
      <dgm:prSet/>
      <dgm:spPr/>
      <dgm:t>
        <a:bodyPr/>
        <a:lstStyle/>
        <a:p>
          <a:endParaRPr lang="en-US"/>
        </a:p>
      </dgm:t>
    </dgm:pt>
    <dgm:pt modelId="{CFDFF39B-2604-45E4-8B31-5D572ADD4C01}" type="sibTrans" cxnId="{0BBED006-7522-4892-B4F0-07D7E11D97CD}">
      <dgm:prSet/>
      <dgm:spPr/>
      <dgm:t>
        <a:bodyPr/>
        <a:lstStyle/>
        <a:p>
          <a:endParaRPr lang="en-US"/>
        </a:p>
      </dgm:t>
    </dgm:pt>
    <dgm:pt modelId="{65CE775A-86D2-489D-B590-4C387D142ECB}">
      <dgm:prSet/>
      <dgm:spPr/>
      <dgm:t>
        <a:bodyPr/>
        <a:lstStyle/>
        <a:p>
          <a:pPr>
            <a:lnSpc>
              <a:spcPct val="100000"/>
            </a:lnSpc>
          </a:pPr>
          <a:r>
            <a:rPr lang="en-CA">
              <a:latin typeface="+mj-lt"/>
            </a:rPr>
            <a:t>Characterize the dielectric properties of the microplastic samples </a:t>
          </a:r>
          <a:endParaRPr lang="en-US">
            <a:latin typeface="+mj-lt"/>
          </a:endParaRPr>
        </a:p>
      </dgm:t>
    </dgm:pt>
    <dgm:pt modelId="{A773E8B2-669E-40AF-8B19-FDC37B8045A4}" type="parTrans" cxnId="{95BE3DEA-18A6-4093-A429-C44A7329B414}">
      <dgm:prSet/>
      <dgm:spPr/>
      <dgm:t>
        <a:bodyPr/>
        <a:lstStyle/>
        <a:p>
          <a:endParaRPr lang="en-US"/>
        </a:p>
      </dgm:t>
    </dgm:pt>
    <dgm:pt modelId="{B674D6C8-C0ED-4512-B5B7-821D1E7AC41E}" type="sibTrans" cxnId="{95BE3DEA-18A6-4093-A429-C44A7329B414}">
      <dgm:prSet/>
      <dgm:spPr/>
      <dgm:t>
        <a:bodyPr/>
        <a:lstStyle/>
        <a:p>
          <a:endParaRPr lang="en-US"/>
        </a:p>
      </dgm:t>
    </dgm:pt>
    <dgm:pt modelId="{90649AF2-63D2-494B-B493-43AC647D491C}">
      <dgm:prSet/>
      <dgm:spPr/>
      <dgm:t>
        <a:bodyPr/>
        <a:lstStyle/>
        <a:p>
          <a:pPr>
            <a:lnSpc>
              <a:spcPct val="100000"/>
            </a:lnSpc>
          </a:pPr>
          <a:r>
            <a:rPr lang="en-CA">
              <a:latin typeface="+mj-lt"/>
            </a:rPr>
            <a:t>Reach out to the research paper authors</a:t>
          </a:r>
          <a:endParaRPr lang="en-US">
            <a:latin typeface="+mj-lt"/>
          </a:endParaRPr>
        </a:p>
      </dgm:t>
    </dgm:pt>
    <dgm:pt modelId="{AF017F29-E546-46C3-9963-CFF8910D87B7}" type="parTrans" cxnId="{EC74F8DD-DB25-4A39-9980-72277932B25E}">
      <dgm:prSet/>
      <dgm:spPr/>
      <dgm:t>
        <a:bodyPr/>
        <a:lstStyle/>
        <a:p>
          <a:endParaRPr lang="en-US"/>
        </a:p>
      </dgm:t>
    </dgm:pt>
    <dgm:pt modelId="{99129523-D0AD-45E5-8A59-D17B9ED7D496}" type="sibTrans" cxnId="{EC74F8DD-DB25-4A39-9980-72277932B25E}">
      <dgm:prSet/>
      <dgm:spPr/>
      <dgm:t>
        <a:bodyPr/>
        <a:lstStyle/>
        <a:p>
          <a:endParaRPr lang="en-US"/>
        </a:p>
      </dgm:t>
    </dgm:pt>
    <dgm:pt modelId="{AD817135-3FFF-4824-85DA-852CC329D43E}">
      <dgm:prSet/>
      <dgm:spPr/>
      <dgm:t>
        <a:bodyPr/>
        <a:lstStyle/>
        <a:p>
          <a:pPr>
            <a:lnSpc>
              <a:spcPct val="100000"/>
            </a:lnSpc>
          </a:pPr>
          <a:r>
            <a:rPr lang="en-CA">
              <a:latin typeface="+mj-lt"/>
            </a:rPr>
            <a:t>Develop alternative designs</a:t>
          </a:r>
          <a:endParaRPr lang="en-US">
            <a:latin typeface="+mj-lt"/>
          </a:endParaRPr>
        </a:p>
      </dgm:t>
    </dgm:pt>
    <dgm:pt modelId="{1C3FEFE1-33ED-4FE0-B479-C5E7310A9274}" type="parTrans" cxnId="{F5CC6510-DE4D-46C7-9736-36DF46A8BBE1}">
      <dgm:prSet/>
      <dgm:spPr/>
      <dgm:t>
        <a:bodyPr/>
        <a:lstStyle/>
        <a:p>
          <a:endParaRPr lang="en-US"/>
        </a:p>
      </dgm:t>
    </dgm:pt>
    <dgm:pt modelId="{A78C4DF6-D821-438B-BD65-6C0B62285767}" type="sibTrans" cxnId="{F5CC6510-DE4D-46C7-9736-36DF46A8BBE1}">
      <dgm:prSet/>
      <dgm:spPr/>
      <dgm:t>
        <a:bodyPr/>
        <a:lstStyle/>
        <a:p>
          <a:endParaRPr lang="en-US"/>
        </a:p>
      </dgm:t>
    </dgm:pt>
    <dgm:pt modelId="{E9F744DE-7848-48E2-AAD9-F2C565D2FBDF}">
      <dgm:prSet/>
      <dgm:spPr/>
      <dgm:t>
        <a:bodyPr/>
        <a:lstStyle/>
        <a:p>
          <a:pPr>
            <a:lnSpc>
              <a:spcPct val="100000"/>
            </a:lnSpc>
          </a:pPr>
          <a:r>
            <a:rPr lang="en-CA">
              <a:latin typeface="+mj-lt"/>
            </a:rPr>
            <a:t>Iterate the design to tune the system to match with the simulation results</a:t>
          </a:r>
          <a:endParaRPr lang="en-US">
            <a:latin typeface="+mj-lt"/>
          </a:endParaRPr>
        </a:p>
      </dgm:t>
    </dgm:pt>
    <dgm:pt modelId="{77A17E43-83FC-4F9E-893D-F8F14D5267CB}" type="parTrans" cxnId="{95EB6D18-9810-4B72-BB62-DC0BFD7A54CB}">
      <dgm:prSet/>
      <dgm:spPr/>
      <dgm:t>
        <a:bodyPr/>
        <a:lstStyle/>
        <a:p>
          <a:endParaRPr lang="en-US"/>
        </a:p>
      </dgm:t>
    </dgm:pt>
    <dgm:pt modelId="{1AC163C6-30BE-4616-9B64-0D725822A3F0}" type="sibTrans" cxnId="{95EB6D18-9810-4B72-BB62-DC0BFD7A54CB}">
      <dgm:prSet/>
      <dgm:spPr/>
      <dgm:t>
        <a:bodyPr/>
        <a:lstStyle/>
        <a:p>
          <a:endParaRPr lang="en-US"/>
        </a:p>
      </dgm:t>
    </dgm:pt>
    <dgm:pt modelId="{134579E1-58B2-4B11-B5D5-0F7408B7C182}" type="pres">
      <dgm:prSet presAssocID="{8A1E9D83-709C-4949-A1C8-E2B07C3FA59F}" presName="root" presStyleCnt="0">
        <dgm:presLayoutVars>
          <dgm:dir/>
          <dgm:resizeHandles val="exact"/>
        </dgm:presLayoutVars>
      </dgm:prSet>
      <dgm:spPr/>
    </dgm:pt>
    <dgm:pt modelId="{2F86ABA4-BE7B-46C7-8595-A1A9FBF289A5}" type="pres">
      <dgm:prSet presAssocID="{34FF8117-5C41-4148-AF93-7C12362DD4E1}" presName="compNode" presStyleCnt="0"/>
      <dgm:spPr/>
    </dgm:pt>
    <dgm:pt modelId="{CFEA8526-278A-426E-88FB-902F5CC85812}" type="pres">
      <dgm:prSet presAssocID="{34FF8117-5C41-4148-AF93-7C12362DD4E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0C68945E-A6C7-48B6-8D4E-8CCC534E4692}" type="pres">
      <dgm:prSet presAssocID="{34FF8117-5C41-4148-AF93-7C12362DD4E1}" presName="spaceRect" presStyleCnt="0"/>
      <dgm:spPr/>
    </dgm:pt>
    <dgm:pt modelId="{F0165127-5E4A-41CE-BF7C-BD9396244EC2}" type="pres">
      <dgm:prSet presAssocID="{34FF8117-5C41-4148-AF93-7C12362DD4E1}" presName="textRect" presStyleLbl="revTx" presStyleIdx="0" presStyleCnt="5">
        <dgm:presLayoutVars>
          <dgm:chMax val="1"/>
          <dgm:chPref val="1"/>
        </dgm:presLayoutVars>
      </dgm:prSet>
      <dgm:spPr/>
    </dgm:pt>
    <dgm:pt modelId="{2871C22D-757A-48AD-B87D-D1B64B2EA624}" type="pres">
      <dgm:prSet presAssocID="{CFDFF39B-2604-45E4-8B31-5D572ADD4C01}" presName="sibTrans" presStyleCnt="0"/>
      <dgm:spPr/>
    </dgm:pt>
    <dgm:pt modelId="{99DCE0DD-DED1-458D-A065-024B5979867C}" type="pres">
      <dgm:prSet presAssocID="{65CE775A-86D2-489D-B590-4C387D142ECB}" presName="compNode" presStyleCnt="0"/>
      <dgm:spPr/>
    </dgm:pt>
    <dgm:pt modelId="{A593214B-F49E-4E04-A085-5AB743A18230}" type="pres">
      <dgm:prSet presAssocID="{65CE775A-86D2-489D-B590-4C387D142EC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older Search with solid fill"/>
        </a:ext>
      </dgm:extLst>
    </dgm:pt>
    <dgm:pt modelId="{A46594EA-ACA5-4AD9-9044-9EFB3C506F3F}" type="pres">
      <dgm:prSet presAssocID="{65CE775A-86D2-489D-B590-4C387D142ECB}" presName="spaceRect" presStyleCnt="0"/>
      <dgm:spPr/>
    </dgm:pt>
    <dgm:pt modelId="{D046DA40-D7FD-4427-8476-82B2E6930D9E}" type="pres">
      <dgm:prSet presAssocID="{65CE775A-86D2-489D-B590-4C387D142ECB}" presName="textRect" presStyleLbl="revTx" presStyleIdx="1" presStyleCnt="5">
        <dgm:presLayoutVars>
          <dgm:chMax val="1"/>
          <dgm:chPref val="1"/>
        </dgm:presLayoutVars>
      </dgm:prSet>
      <dgm:spPr/>
    </dgm:pt>
    <dgm:pt modelId="{D4F4A987-EDCC-40C1-8D83-95E396C200F1}" type="pres">
      <dgm:prSet presAssocID="{B674D6C8-C0ED-4512-B5B7-821D1E7AC41E}" presName="sibTrans" presStyleCnt="0"/>
      <dgm:spPr/>
    </dgm:pt>
    <dgm:pt modelId="{078017D7-FD1E-4F2B-AD05-2D97986F7113}" type="pres">
      <dgm:prSet presAssocID="{90649AF2-63D2-494B-B493-43AC647D491C}" presName="compNode" presStyleCnt="0"/>
      <dgm:spPr/>
    </dgm:pt>
    <dgm:pt modelId="{B99A26EB-39F2-4711-B86F-47578D461E1A}" type="pres">
      <dgm:prSet presAssocID="{90649AF2-63D2-494B-B493-43AC647D491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wspaper"/>
        </a:ext>
      </dgm:extLst>
    </dgm:pt>
    <dgm:pt modelId="{FE99E7B7-2E8B-472F-A36F-31E98A78B1C8}" type="pres">
      <dgm:prSet presAssocID="{90649AF2-63D2-494B-B493-43AC647D491C}" presName="spaceRect" presStyleCnt="0"/>
      <dgm:spPr/>
    </dgm:pt>
    <dgm:pt modelId="{B9617F08-43D7-4111-AAC1-39AD337BA984}" type="pres">
      <dgm:prSet presAssocID="{90649AF2-63D2-494B-B493-43AC647D491C}" presName="textRect" presStyleLbl="revTx" presStyleIdx="2" presStyleCnt="5">
        <dgm:presLayoutVars>
          <dgm:chMax val="1"/>
          <dgm:chPref val="1"/>
        </dgm:presLayoutVars>
      </dgm:prSet>
      <dgm:spPr/>
    </dgm:pt>
    <dgm:pt modelId="{F5565827-471C-48DC-9B12-FE3A14623A0F}" type="pres">
      <dgm:prSet presAssocID="{99129523-D0AD-45E5-8A59-D17B9ED7D496}" presName="sibTrans" presStyleCnt="0"/>
      <dgm:spPr/>
    </dgm:pt>
    <dgm:pt modelId="{792370FE-48DF-4398-884B-E835C444BE02}" type="pres">
      <dgm:prSet presAssocID="{AD817135-3FFF-4824-85DA-852CC329D43E}" presName="compNode" presStyleCnt="0"/>
      <dgm:spPr/>
    </dgm:pt>
    <dgm:pt modelId="{BF739B8D-B3C1-4E84-B4A3-E260B607DDB2}" type="pres">
      <dgm:prSet presAssocID="{AD817135-3FFF-4824-85DA-852CC329D43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oggle with solid fill"/>
        </a:ext>
      </dgm:extLst>
    </dgm:pt>
    <dgm:pt modelId="{768908B1-4997-49C7-A025-362D95797219}" type="pres">
      <dgm:prSet presAssocID="{AD817135-3FFF-4824-85DA-852CC329D43E}" presName="spaceRect" presStyleCnt="0"/>
      <dgm:spPr/>
    </dgm:pt>
    <dgm:pt modelId="{414953CA-FC9A-472A-B54E-D23929C2B5F6}" type="pres">
      <dgm:prSet presAssocID="{AD817135-3FFF-4824-85DA-852CC329D43E}" presName="textRect" presStyleLbl="revTx" presStyleIdx="3" presStyleCnt="5">
        <dgm:presLayoutVars>
          <dgm:chMax val="1"/>
          <dgm:chPref val="1"/>
        </dgm:presLayoutVars>
      </dgm:prSet>
      <dgm:spPr/>
    </dgm:pt>
    <dgm:pt modelId="{E1AA377B-C0B5-4D10-9EA3-E2C2EAE3C0BE}" type="pres">
      <dgm:prSet presAssocID="{A78C4DF6-D821-438B-BD65-6C0B62285767}" presName="sibTrans" presStyleCnt="0"/>
      <dgm:spPr/>
    </dgm:pt>
    <dgm:pt modelId="{789D629C-4AD9-4101-8DA0-822723D208DD}" type="pres">
      <dgm:prSet presAssocID="{E9F744DE-7848-48E2-AAD9-F2C565D2FBDF}" presName="compNode" presStyleCnt="0"/>
      <dgm:spPr/>
    </dgm:pt>
    <dgm:pt modelId="{CB404006-87CD-42CF-88AD-77CCDBEF2FED}" type="pres">
      <dgm:prSet presAssocID="{E9F744DE-7848-48E2-AAD9-F2C565D2FBD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Repeat with solid fill"/>
        </a:ext>
      </dgm:extLst>
    </dgm:pt>
    <dgm:pt modelId="{C78E67D8-6620-4B1E-AB48-58AC2E14C0CA}" type="pres">
      <dgm:prSet presAssocID="{E9F744DE-7848-48E2-AAD9-F2C565D2FBDF}" presName="spaceRect" presStyleCnt="0"/>
      <dgm:spPr/>
    </dgm:pt>
    <dgm:pt modelId="{306174E2-09B5-46B0-8750-DF1F4024B992}" type="pres">
      <dgm:prSet presAssocID="{E9F744DE-7848-48E2-AAD9-F2C565D2FBDF}" presName="textRect" presStyleLbl="revTx" presStyleIdx="4" presStyleCnt="5">
        <dgm:presLayoutVars>
          <dgm:chMax val="1"/>
          <dgm:chPref val="1"/>
        </dgm:presLayoutVars>
      </dgm:prSet>
      <dgm:spPr/>
    </dgm:pt>
  </dgm:ptLst>
  <dgm:cxnLst>
    <dgm:cxn modelId="{0BBED006-7522-4892-B4F0-07D7E11D97CD}" srcId="{8A1E9D83-709C-4949-A1C8-E2B07C3FA59F}" destId="{34FF8117-5C41-4148-AF93-7C12362DD4E1}" srcOrd="0" destOrd="0" parTransId="{F72D545A-4D45-47B8-894A-5579EE379F73}" sibTransId="{CFDFF39B-2604-45E4-8B31-5D572ADD4C01}"/>
    <dgm:cxn modelId="{B8EE620C-CA16-4E3C-AD5C-4E6A3492E903}" type="presOf" srcId="{34FF8117-5C41-4148-AF93-7C12362DD4E1}" destId="{F0165127-5E4A-41CE-BF7C-BD9396244EC2}" srcOrd="0" destOrd="0" presId="urn:microsoft.com/office/officeart/2018/2/layout/IconLabelList"/>
    <dgm:cxn modelId="{F5CC6510-DE4D-46C7-9736-36DF46A8BBE1}" srcId="{8A1E9D83-709C-4949-A1C8-E2B07C3FA59F}" destId="{AD817135-3FFF-4824-85DA-852CC329D43E}" srcOrd="3" destOrd="0" parTransId="{1C3FEFE1-33ED-4FE0-B479-C5E7310A9274}" sibTransId="{A78C4DF6-D821-438B-BD65-6C0B62285767}"/>
    <dgm:cxn modelId="{EC2CDB11-AD4A-4851-A1E3-574188541D5F}" type="presOf" srcId="{65CE775A-86D2-489D-B590-4C387D142ECB}" destId="{D046DA40-D7FD-4427-8476-82B2E6930D9E}" srcOrd="0" destOrd="0" presId="urn:microsoft.com/office/officeart/2018/2/layout/IconLabelList"/>
    <dgm:cxn modelId="{847D3218-8997-4549-BC33-6DD2C88D1641}" type="presOf" srcId="{E9F744DE-7848-48E2-AAD9-F2C565D2FBDF}" destId="{306174E2-09B5-46B0-8750-DF1F4024B992}" srcOrd="0" destOrd="0" presId="urn:microsoft.com/office/officeart/2018/2/layout/IconLabelList"/>
    <dgm:cxn modelId="{95EB6D18-9810-4B72-BB62-DC0BFD7A54CB}" srcId="{8A1E9D83-709C-4949-A1C8-E2B07C3FA59F}" destId="{E9F744DE-7848-48E2-AAD9-F2C565D2FBDF}" srcOrd="4" destOrd="0" parTransId="{77A17E43-83FC-4F9E-893D-F8F14D5267CB}" sibTransId="{1AC163C6-30BE-4616-9B64-0D725822A3F0}"/>
    <dgm:cxn modelId="{9A87BC90-C601-4F37-91D3-1CB96A93C606}" type="presOf" srcId="{AD817135-3FFF-4824-85DA-852CC329D43E}" destId="{414953CA-FC9A-472A-B54E-D23929C2B5F6}" srcOrd="0" destOrd="0" presId="urn:microsoft.com/office/officeart/2018/2/layout/IconLabelList"/>
    <dgm:cxn modelId="{3DC1B9C2-4251-438E-B19E-6237C0E693DC}" type="presOf" srcId="{90649AF2-63D2-494B-B493-43AC647D491C}" destId="{B9617F08-43D7-4111-AAC1-39AD337BA984}" srcOrd="0" destOrd="0" presId="urn:microsoft.com/office/officeart/2018/2/layout/IconLabelList"/>
    <dgm:cxn modelId="{EC2A51D7-86AF-4552-AFDA-E2A9E01813E1}" type="presOf" srcId="{8A1E9D83-709C-4949-A1C8-E2B07C3FA59F}" destId="{134579E1-58B2-4B11-B5D5-0F7408B7C182}" srcOrd="0" destOrd="0" presId="urn:microsoft.com/office/officeart/2018/2/layout/IconLabelList"/>
    <dgm:cxn modelId="{EC74F8DD-DB25-4A39-9980-72277932B25E}" srcId="{8A1E9D83-709C-4949-A1C8-E2B07C3FA59F}" destId="{90649AF2-63D2-494B-B493-43AC647D491C}" srcOrd="2" destOrd="0" parTransId="{AF017F29-E546-46C3-9963-CFF8910D87B7}" sibTransId="{99129523-D0AD-45E5-8A59-D17B9ED7D496}"/>
    <dgm:cxn modelId="{95BE3DEA-18A6-4093-A429-C44A7329B414}" srcId="{8A1E9D83-709C-4949-A1C8-E2B07C3FA59F}" destId="{65CE775A-86D2-489D-B590-4C387D142ECB}" srcOrd="1" destOrd="0" parTransId="{A773E8B2-669E-40AF-8B19-FDC37B8045A4}" sibTransId="{B674D6C8-C0ED-4512-B5B7-821D1E7AC41E}"/>
    <dgm:cxn modelId="{E23DA3E2-F228-47DC-9452-C0F5DC5A9554}" type="presParOf" srcId="{134579E1-58B2-4B11-B5D5-0F7408B7C182}" destId="{2F86ABA4-BE7B-46C7-8595-A1A9FBF289A5}" srcOrd="0" destOrd="0" presId="urn:microsoft.com/office/officeart/2018/2/layout/IconLabelList"/>
    <dgm:cxn modelId="{58B1007D-8A11-4343-AF39-F038FC96FD51}" type="presParOf" srcId="{2F86ABA4-BE7B-46C7-8595-A1A9FBF289A5}" destId="{CFEA8526-278A-426E-88FB-902F5CC85812}" srcOrd="0" destOrd="0" presId="urn:microsoft.com/office/officeart/2018/2/layout/IconLabelList"/>
    <dgm:cxn modelId="{525F6832-4895-457B-9406-F433AF0062F3}" type="presParOf" srcId="{2F86ABA4-BE7B-46C7-8595-A1A9FBF289A5}" destId="{0C68945E-A6C7-48B6-8D4E-8CCC534E4692}" srcOrd="1" destOrd="0" presId="urn:microsoft.com/office/officeart/2018/2/layout/IconLabelList"/>
    <dgm:cxn modelId="{9C4CB93A-8DD1-4D10-AA7F-04C49725AD95}" type="presParOf" srcId="{2F86ABA4-BE7B-46C7-8595-A1A9FBF289A5}" destId="{F0165127-5E4A-41CE-BF7C-BD9396244EC2}" srcOrd="2" destOrd="0" presId="urn:microsoft.com/office/officeart/2018/2/layout/IconLabelList"/>
    <dgm:cxn modelId="{80187ACC-6A28-4732-BAAD-B9D25CE3E4B1}" type="presParOf" srcId="{134579E1-58B2-4B11-B5D5-0F7408B7C182}" destId="{2871C22D-757A-48AD-B87D-D1B64B2EA624}" srcOrd="1" destOrd="0" presId="urn:microsoft.com/office/officeart/2018/2/layout/IconLabelList"/>
    <dgm:cxn modelId="{ACCFB82E-02FC-4104-9FCE-4A1D2BAE0692}" type="presParOf" srcId="{134579E1-58B2-4B11-B5D5-0F7408B7C182}" destId="{99DCE0DD-DED1-458D-A065-024B5979867C}" srcOrd="2" destOrd="0" presId="urn:microsoft.com/office/officeart/2018/2/layout/IconLabelList"/>
    <dgm:cxn modelId="{4D8F63B1-FFE8-483B-A0D2-14A680E3FD59}" type="presParOf" srcId="{99DCE0DD-DED1-458D-A065-024B5979867C}" destId="{A593214B-F49E-4E04-A085-5AB743A18230}" srcOrd="0" destOrd="0" presId="urn:microsoft.com/office/officeart/2018/2/layout/IconLabelList"/>
    <dgm:cxn modelId="{A5602307-3171-417A-BEEF-A51A72287C40}" type="presParOf" srcId="{99DCE0DD-DED1-458D-A065-024B5979867C}" destId="{A46594EA-ACA5-4AD9-9044-9EFB3C506F3F}" srcOrd="1" destOrd="0" presId="urn:microsoft.com/office/officeart/2018/2/layout/IconLabelList"/>
    <dgm:cxn modelId="{AFA6542B-0269-4AAA-9D69-B3BD84965D34}" type="presParOf" srcId="{99DCE0DD-DED1-458D-A065-024B5979867C}" destId="{D046DA40-D7FD-4427-8476-82B2E6930D9E}" srcOrd="2" destOrd="0" presId="urn:microsoft.com/office/officeart/2018/2/layout/IconLabelList"/>
    <dgm:cxn modelId="{A06E8CB4-BFDB-494C-BBCD-48C904DED8BF}" type="presParOf" srcId="{134579E1-58B2-4B11-B5D5-0F7408B7C182}" destId="{D4F4A987-EDCC-40C1-8D83-95E396C200F1}" srcOrd="3" destOrd="0" presId="urn:microsoft.com/office/officeart/2018/2/layout/IconLabelList"/>
    <dgm:cxn modelId="{CF91558A-346D-474A-A808-F2C356D07DEF}" type="presParOf" srcId="{134579E1-58B2-4B11-B5D5-0F7408B7C182}" destId="{078017D7-FD1E-4F2B-AD05-2D97986F7113}" srcOrd="4" destOrd="0" presId="urn:microsoft.com/office/officeart/2018/2/layout/IconLabelList"/>
    <dgm:cxn modelId="{85E6342E-3886-490B-B5AC-502BC3A2C00D}" type="presParOf" srcId="{078017D7-FD1E-4F2B-AD05-2D97986F7113}" destId="{B99A26EB-39F2-4711-B86F-47578D461E1A}" srcOrd="0" destOrd="0" presId="urn:microsoft.com/office/officeart/2018/2/layout/IconLabelList"/>
    <dgm:cxn modelId="{CCF6F6BC-0144-447B-A033-5E907181755D}" type="presParOf" srcId="{078017D7-FD1E-4F2B-AD05-2D97986F7113}" destId="{FE99E7B7-2E8B-472F-A36F-31E98A78B1C8}" srcOrd="1" destOrd="0" presId="urn:microsoft.com/office/officeart/2018/2/layout/IconLabelList"/>
    <dgm:cxn modelId="{ADD92732-80C7-4EBE-9455-FE55B4092652}" type="presParOf" srcId="{078017D7-FD1E-4F2B-AD05-2D97986F7113}" destId="{B9617F08-43D7-4111-AAC1-39AD337BA984}" srcOrd="2" destOrd="0" presId="urn:microsoft.com/office/officeart/2018/2/layout/IconLabelList"/>
    <dgm:cxn modelId="{D38954C9-2734-4EB9-8A92-71366152DE6D}" type="presParOf" srcId="{134579E1-58B2-4B11-B5D5-0F7408B7C182}" destId="{F5565827-471C-48DC-9B12-FE3A14623A0F}" srcOrd="5" destOrd="0" presId="urn:microsoft.com/office/officeart/2018/2/layout/IconLabelList"/>
    <dgm:cxn modelId="{03B13493-5D13-45B5-996C-365E67B4482F}" type="presParOf" srcId="{134579E1-58B2-4B11-B5D5-0F7408B7C182}" destId="{792370FE-48DF-4398-884B-E835C444BE02}" srcOrd="6" destOrd="0" presId="urn:microsoft.com/office/officeart/2018/2/layout/IconLabelList"/>
    <dgm:cxn modelId="{5AD9CF72-1F61-4FE3-A33A-55DC9BB18F5B}" type="presParOf" srcId="{792370FE-48DF-4398-884B-E835C444BE02}" destId="{BF739B8D-B3C1-4E84-B4A3-E260B607DDB2}" srcOrd="0" destOrd="0" presId="urn:microsoft.com/office/officeart/2018/2/layout/IconLabelList"/>
    <dgm:cxn modelId="{92A4871C-0497-45E8-935B-B46A78D22205}" type="presParOf" srcId="{792370FE-48DF-4398-884B-E835C444BE02}" destId="{768908B1-4997-49C7-A025-362D95797219}" srcOrd="1" destOrd="0" presId="urn:microsoft.com/office/officeart/2018/2/layout/IconLabelList"/>
    <dgm:cxn modelId="{CCF39425-2BA9-485D-B955-56743F69E428}" type="presParOf" srcId="{792370FE-48DF-4398-884B-E835C444BE02}" destId="{414953CA-FC9A-472A-B54E-D23929C2B5F6}" srcOrd="2" destOrd="0" presId="urn:microsoft.com/office/officeart/2018/2/layout/IconLabelList"/>
    <dgm:cxn modelId="{6BDDADCD-310B-4E39-AC4D-56442D357D87}" type="presParOf" srcId="{134579E1-58B2-4B11-B5D5-0F7408B7C182}" destId="{E1AA377B-C0B5-4D10-9EA3-E2C2EAE3C0BE}" srcOrd="7" destOrd="0" presId="urn:microsoft.com/office/officeart/2018/2/layout/IconLabelList"/>
    <dgm:cxn modelId="{290B6F20-41D3-449A-88A7-EC4860726F4A}" type="presParOf" srcId="{134579E1-58B2-4B11-B5D5-0F7408B7C182}" destId="{789D629C-4AD9-4101-8DA0-822723D208DD}" srcOrd="8" destOrd="0" presId="urn:microsoft.com/office/officeart/2018/2/layout/IconLabelList"/>
    <dgm:cxn modelId="{3DC0680D-2DBE-4FC1-A2C7-236CFFAC8632}" type="presParOf" srcId="{789D629C-4AD9-4101-8DA0-822723D208DD}" destId="{CB404006-87CD-42CF-88AD-77CCDBEF2FED}" srcOrd="0" destOrd="0" presId="urn:microsoft.com/office/officeart/2018/2/layout/IconLabelList"/>
    <dgm:cxn modelId="{BAC2B81C-D36E-4A75-AA2C-2053E384A582}" type="presParOf" srcId="{789D629C-4AD9-4101-8DA0-822723D208DD}" destId="{C78E67D8-6620-4B1E-AB48-58AC2E14C0CA}" srcOrd="1" destOrd="0" presId="urn:microsoft.com/office/officeart/2018/2/layout/IconLabelList"/>
    <dgm:cxn modelId="{8420AA74-F02A-42B1-B024-C444C4F1098E}" type="presParOf" srcId="{789D629C-4AD9-4101-8DA0-822723D208DD}" destId="{306174E2-09B5-46B0-8750-DF1F4024B99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393597-269B-4990-A294-7AF4357FF99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80F2068-844F-435C-B430-2D4F54CD0F11}">
      <dgm:prSet/>
      <dgm:spPr/>
      <dgm:t>
        <a:bodyPr/>
        <a:lstStyle/>
        <a:p>
          <a:pPr>
            <a:lnSpc>
              <a:spcPct val="100000"/>
            </a:lnSpc>
          </a:pPr>
          <a:r>
            <a:rPr lang="en-CA" b="1">
              <a:latin typeface="+mj-lt"/>
            </a:rPr>
            <a:t>Safety</a:t>
          </a:r>
          <a:r>
            <a:rPr lang="en-CA"/>
            <a:t> </a:t>
          </a:r>
          <a:endParaRPr lang="en-US"/>
        </a:p>
      </dgm:t>
    </dgm:pt>
    <dgm:pt modelId="{6808B404-1B1D-470B-AC23-4C4EA80406F4}" type="parTrans" cxnId="{EF4F8A81-2563-4DD0-9D20-4A240681EA47}">
      <dgm:prSet/>
      <dgm:spPr/>
      <dgm:t>
        <a:bodyPr/>
        <a:lstStyle/>
        <a:p>
          <a:endParaRPr lang="en-US"/>
        </a:p>
      </dgm:t>
    </dgm:pt>
    <dgm:pt modelId="{1DA47602-429D-4D9C-B1C9-228FDF98B784}" type="sibTrans" cxnId="{EF4F8A81-2563-4DD0-9D20-4A240681EA47}">
      <dgm:prSet/>
      <dgm:spPr/>
      <dgm:t>
        <a:bodyPr/>
        <a:lstStyle/>
        <a:p>
          <a:endParaRPr lang="en-US"/>
        </a:p>
      </dgm:t>
    </dgm:pt>
    <dgm:pt modelId="{12D49B02-F43F-4623-86D6-DD24FC2BA320}">
      <dgm:prSet/>
      <dgm:spPr/>
      <dgm:t>
        <a:bodyPr/>
        <a:lstStyle/>
        <a:p>
          <a:pPr>
            <a:lnSpc>
              <a:spcPct val="100000"/>
            </a:lnSpc>
          </a:pPr>
          <a:r>
            <a:rPr lang="en-CA" b="1">
              <a:latin typeface="+mj-lt"/>
            </a:rPr>
            <a:t>Regulatory </a:t>
          </a:r>
          <a:endParaRPr lang="en-US" b="1">
            <a:latin typeface="+mj-lt"/>
          </a:endParaRPr>
        </a:p>
      </dgm:t>
    </dgm:pt>
    <dgm:pt modelId="{D77DB589-341F-4B33-8E83-00BDD660CB4D}" type="parTrans" cxnId="{D7D918F2-A08A-4E9E-A98F-E3F7C3FFC633}">
      <dgm:prSet/>
      <dgm:spPr/>
      <dgm:t>
        <a:bodyPr/>
        <a:lstStyle/>
        <a:p>
          <a:endParaRPr lang="en-US"/>
        </a:p>
      </dgm:t>
    </dgm:pt>
    <dgm:pt modelId="{472093A9-580D-4DC0-A669-83C4A916F5CD}" type="sibTrans" cxnId="{D7D918F2-A08A-4E9E-A98F-E3F7C3FFC633}">
      <dgm:prSet/>
      <dgm:spPr/>
      <dgm:t>
        <a:bodyPr/>
        <a:lstStyle/>
        <a:p>
          <a:endParaRPr lang="en-US"/>
        </a:p>
      </dgm:t>
    </dgm:pt>
    <dgm:pt modelId="{B843E0EE-81D5-4073-8284-133788FF5B05}">
      <dgm:prSet/>
      <dgm:spPr/>
      <dgm:t>
        <a:bodyPr/>
        <a:lstStyle/>
        <a:p>
          <a:pPr>
            <a:lnSpc>
              <a:spcPct val="100000"/>
            </a:lnSpc>
          </a:pPr>
          <a:r>
            <a:rPr lang="en-CA" b="1">
              <a:latin typeface="+mj-lt"/>
            </a:rPr>
            <a:t>Sustainability</a:t>
          </a:r>
          <a:endParaRPr lang="en-US" b="1">
            <a:latin typeface="+mj-lt"/>
          </a:endParaRPr>
        </a:p>
      </dgm:t>
    </dgm:pt>
    <dgm:pt modelId="{5F175606-A187-44EF-AC49-BBC4696C056A}" type="parTrans" cxnId="{8FB37211-CE01-404A-A9B9-F3F745D42D7D}">
      <dgm:prSet/>
      <dgm:spPr/>
      <dgm:t>
        <a:bodyPr/>
        <a:lstStyle/>
        <a:p>
          <a:endParaRPr lang="en-US"/>
        </a:p>
      </dgm:t>
    </dgm:pt>
    <dgm:pt modelId="{61F36294-D9C0-4A3B-AAC6-DA44D2B5288B}" type="sibTrans" cxnId="{8FB37211-CE01-404A-A9B9-F3F745D42D7D}">
      <dgm:prSet/>
      <dgm:spPr/>
      <dgm:t>
        <a:bodyPr/>
        <a:lstStyle/>
        <a:p>
          <a:endParaRPr lang="en-US"/>
        </a:p>
      </dgm:t>
    </dgm:pt>
    <dgm:pt modelId="{D037CE20-1EAA-47BC-8A6F-4A59764FB52F}" type="pres">
      <dgm:prSet presAssocID="{3F393597-269B-4990-A294-7AF4357FF995}" presName="root" presStyleCnt="0">
        <dgm:presLayoutVars>
          <dgm:dir/>
          <dgm:resizeHandles val="exact"/>
        </dgm:presLayoutVars>
      </dgm:prSet>
      <dgm:spPr/>
    </dgm:pt>
    <dgm:pt modelId="{FD1542F3-0238-4481-A535-3AE20C714E4C}" type="pres">
      <dgm:prSet presAssocID="{580F2068-844F-435C-B430-2D4F54CD0F11}" presName="compNode" presStyleCnt="0"/>
      <dgm:spPr/>
    </dgm:pt>
    <dgm:pt modelId="{2D2E33F7-0E36-45A3-A519-CAB6E99AD7F3}" type="pres">
      <dgm:prSet presAssocID="{580F2068-844F-435C-B430-2D4F54CD0F11}" presName="bgRect" presStyleLbl="bgShp" presStyleIdx="0" presStyleCnt="3"/>
      <dgm:spPr/>
    </dgm:pt>
    <dgm:pt modelId="{BB956AC5-5BA9-42EC-A37D-E47C579221FD}" type="pres">
      <dgm:prSet presAssocID="{580F2068-844F-435C-B430-2D4F54CD0F1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fe jacket"/>
        </a:ext>
      </dgm:extLst>
    </dgm:pt>
    <dgm:pt modelId="{C38D95E5-419D-4098-97A1-F8F3F7E856A6}" type="pres">
      <dgm:prSet presAssocID="{580F2068-844F-435C-B430-2D4F54CD0F11}" presName="spaceRect" presStyleCnt="0"/>
      <dgm:spPr/>
    </dgm:pt>
    <dgm:pt modelId="{343FE2BC-D877-4A64-BF02-833F7A865133}" type="pres">
      <dgm:prSet presAssocID="{580F2068-844F-435C-B430-2D4F54CD0F11}" presName="parTx" presStyleLbl="revTx" presStyleIdx="0" presStyleCnt="3">
        <dgm:presLayoutVars>
          <dgm:chMax val="0"/>
          <dgm:chPref val="0"/>
        </dgm:presLayoutVars>
      </dgm:prSet>
      <dgm:spPr/>
    </dgm:pt>
    <dgm:pt modelId="{0911DAE1-E8E2-464D-B73D-A0F659A938BB}" type="pres">
      <dgm:prSet presAssocID="{1DA47602-429D-4D9C-B1C9-228FDF98B784}" presName="sibTrans" presStyleCnt="0"/>
      <dgm:spPr/>
    </dgm:pt>
    <dgm:pt modelId="{8116BAE6-EBB0-4328-8E41-AD23F6BDACC6}" type="pres">
      <dgm:prSet presAssocID="{12D49B02-F43F-4623-86D6-DD24FC2BA320}" presName="compNode" presStyleCnt="0"/>
      <dgm:spPr/>
    </dgm:pt>
    <dgm:pt modelId="{E0AB6F05-CE68-4C36-929C-449B4A4AAFAD}" type="pres">
      <dgm:prSet presAssocID="{12D49B02-F43F-4623-86D6-DD24FC2BA320}" presName="bgRect" presStyleLbl="bgShp" presStyleIdx="1" presStyleCnt="3" custLinFactNeighborX="-18441" custLinFactNeighborY="1451"/>
      <dgm:spPr/>
    </dgm:pt>
    <dgm:pt modelId="{8711AFAA-06CA-4CC0-8D3B-27319C61068F}" type="pres">
      <dgm:prSet presAssocID="{12D49B02-F43F-4623-86D6-DD24FC2BA32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5A7E3B0A-F98E-4ABC-90EA-F5AD9B3A019A}" type="pres">
      <dgm:prSet presAssocID="{12D49B02-F43F-4623-86D6-DD24FC2BA320}" presName="spaceRect" presStyleCnt="0"/>
      <dgm:spPr/>
    </dgm:pt>
    <dgm:pt modelId="{5700694E-9C08-46B3-B5D7-C487143D3AE9}" type="pres">
      <dgm:prSet presAssocID="{12D49B02-F43F-4623-86D6-DD24FC2BA320}" presName="parTx" presStyleLbl="revTx" presStyleIdx="1" presStyleCnt="3">
        <dgm:presLayoutVars>
          <dgm:chMax val="0"/>
          <dgm:chPref val="0"/>
        </dgm:presLayoutVars>
      </dgm:prSet>
      <dgm:spPr/>
    </dgm:pt>
    <dgm:pt modelId="{F1D3A2F9-9BDD-4D44-ABD2-BCDAB777233C}" type="pres">
      <dgm:prSet presAssocID="{472093A9-580D-4DC0-A669-83C4A916F5CD}" presName="sibTrans" presStyleCnt="0"/>
      <dgm:spPr/>
    </dgm:pt>
    <dgm:pt modelId="{180D0BE5-6EC8-4E8F-A870-35031FFF25B6}" type="pres">
      <dgm:prSet presAssocID="{B843E0EE-81D5-4073-8284-133788FF5B05}" presName="compNode" presStyleCnt="0"/>
      <dgm:spPr/>
    </dgm:pt>
    <dgm:pt modelId="{560F98D5-03F4-46EB-BD52-D6ECA67F1B97}" type="pres">
      <dgm:prSet presAssocID="{B843E0EE-81D5-4073-8284-133788FF5B05}" presName="bgRect" presStyleLbl="bgShp" presStyleIdx="2" presStyleCnt="3"/>
      <dgm:spPr/>
    </dgm:pt>
    <dgm:pt modelId="{AAE1D156-5166-4106-95B6-0A21BDC7A40E}" type="pres">
      <dgm:prSet presAssocID="{B843E0EE-81D5-4073-8284-133788FF5B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stainability"/>
        </a:ext>
      </dgm:extLst>
    </dgm:pt>
    <dgm:pt modelId="{84DFB058-A38D-4313-81A0-66FD2A618258}" type="pres">
      <dgm:prSet presAssocID="{B843E0EE-81D5-4073-8284-133788FF5B05}" presName="spaceRect" presStyleCnt="0"/>
      <dgm:spPr/>
    </dgm:pt>
    <dgm:pt modelId="{5BE7D5F6-50B5-4588-AEBB-5C5AD7EDF529}" type="pres">
      <dgm:prSet presAssocID="{B843E0EE-81D5-4073-8284-133788FF5B05}" presName="parTx" presStyleLbl="revTx" presStyleIdx="2" presStyleCnt="3">
        <dgm:presLayoutVars>
          <dgm:chMax val="0"/>
          <dgm:chPref val="0"/>
        </dgm:presLayoutVars>
      </dgm:prSet>
      <dgm:spPr/>
    </dgm:pt>
  </dgm:ptLst>
  <dgm:cxnLst>
    <dgm:cxn modelId="{2A6B0A11-055E-46D9-9B5C-F617D58D5C3B}" type="presOf" srcId="{580F2068-844F-435C-B430-2D4F54CD0F11}" destId="{343FE2BC-D877-4A64-BF02-833F7A865133}" srcOrd="0" destOrd="0" presId="urn:microsoft.com/office/officeart/2018/2/layout/IconVerticalSolidList"/>
    <dgm:cxn modelId="{8FB37211-CE01-404A-A9B9-F3F745D42D7D}" srcId="{3F393597-269B-4990-A294-7AF4357FF995}" destId="{B843E0EE-81D5-4073-8284-133788FF5B05}" srcOrd="2" destOrd="0" parTransId="{5F175606-A187-44EF-AC49-BBC4696C056A}" sibTransId="{61F36294-D9C0-4A3B-AAC6-DA44D2B5288B}"/>
    <dgm:cxn modelId="{EF4F8A81-2563-4DD0-9D20-4A240681EA47}" srcId="{3F393597-269B-4990-A294-7AF4357FF995}" destId="{580F2068-844F-435C-B430-2D4F54CD0F11}" srcOrd="0" destOrd="0" parTransId="{6808B404-1B1D-470B-AC23-4C4EA80406F4}" sibTransId="{1DA47602-429D-4D9C-B1C9-228FDF98B784}"/>
    <dgm:cxn modelId="{25DC91C5-FA2A-4A22-B5E3-F570875851DE}" type="presOf" srcId="{12D49B02-F43F-4623-86D6-DD24FC2BA320}" destId="{5700694E-9C08-46B3-B5D7-C487143D3AE9}" srcOrd="0" destOrd="0" presId="urn:microsoft.com/office/officeart/2018/2/layout/IconVerticalSolidList"/>
    <dgm:cxn modelId="{7C426EC8-1C0B-4710-BF5A-A843297B2CE9}" type="presOf" srcId="{3F393597-269B-4990-A294-7AF4357FF995}" destId="{D037CE20-1EAA-47BC-8A6F-4A59764FB52F}" srcOrd="0" destOrd="0" presId="urn:microsoft.com/office/officeart/2018/2/layout/IconVerticalSolidList"/>
    <dgm:cxn modelId="{CC01E4C8-0240-4F2D-929C-9A1BD8E2DE20}" type="presOf" srcId="{B843E0EE-81D5-4073-8284-133788FF5B05}" destId="{5BE7D5F6-50B5-4588-AEBB-5C5AD7EDF529}" srcOrd="0" destOrd="0" presId="urn:microsoft.com/office/officeart/2018/2/layout/IconVerticalSolidList"/>
    <dgm:cxn modelId="{D7D918F2-A08A-4E9E-A98F-E3F7C3FFC633}" srcId="{3F393597-269B-4990-A294-7AF4357FF995}" destId="{12D49B02-F43F-4623-86D6-DD24FC2BA320}" srcOrd="1" destOrd="0" parTransId="{D77DB589-341F-4B33-8E83-00BDD660CB4D}" sibTransId="{472093A9-580D-4DC0-A669-83C4A916F5CD}"/>
    <dgm:cxn modelId="{25F1C449-B9F4-49FE-A7E4-E84615D71841}" type="presParOf" srcId="{D037CE20-1EAA-47BC-8A6F-4A59764FB52F}" destId="{FD1542F3-0238-4481-A535-3AE20C714E4C}" srcOrd="0" destOrd="0" presId="urn:microsoft.com/office/officeart/2018/2/layout/IconVerticalSolidList"/>
    <dgm:cxn modelId="{E892CDC5-776C-44B4-AA65-7D51972AE933}" type="presParOf" srcId="{FD1542F3-0238-4481-A535-3AE20C714E4C}" destId="{2D2E33F7-0E36-45A3-A519-CAB6E99AD7F3}" srcOrd="0" destOrd="0" presId="urn:microsoft.com/office/officeart/2018/2/layout/IconVerticalSolidList"/>
    <dgm:cxn modelId="{4446D564-DAE9-4A08-A386-42DC83D169C7}" type="presParOf" srcId="{FD1542F3-0238-4481-A535-3AE20C714E4C}" destId="{BB956AC5-5BA9-42EC-A37D-E47C579221FD}" srcOrd="1" destOrd="0" presId="urn:microsoft.com/office/officeart/2018/2/layout/IconVerticalSolidList"/>
    <dgm:cxn modelId="{1CFFA2DE-9FD9-4D16-867C-199B5E7F1BBD}" type="presParOf" srcId="{FD1542F3-0238-4481-A535-3AE20C714E4C}" destId="{C38D95E5-419D-4098-97A1-F8F3F7E856A6}" srcOrd="2" destOrd="0" presId="urn:microsoft.com/office/officeart/2018/2/layout/IconVerticalSolidList"/>
    <dgm:cxn modelId="{83835313-F722-4964-8C94-EEBB0071DE79}" type="presParOf" srcId="{FD1542F3-0238-4481-A535-3AE20C714E4C}" destId="{343FE2BC-D877-4A64-BF02-833F7A865133}" srcOrd="3" destOrd="0" presId="urn:microsoft.com/office/officeart/2018/2/layout/IconVerticalSolidList"/>
    <dgm:cxn modelId="{B32D223F-7CE3-4F59-A162-BCDD9C409C01}" type="presParOf" srcId="{D037CE20-1EAA-47BC-8A6F-4A59764FB52F}" destId="{0911DAE1-E8E2-464D-B73D-A0F659A938BB}" srcOrd="1" destOrd="0" presId="urn:microsoft.com/office/officeart/2018/2/layout/IconVerticalSolidList"/>
    <dgm:cxn modelId="{BA92682E-5654-4D08-AA9C-3BB30A945F22}" type="presParOf" srcId="{D037CE20-1EAA-47BC-8A6F-4A59764FB52F}" destId="{8116BAE6-EBB0-4328-8E41-AD23F6BDACC6}" srcOrd="2" destOrd="0" presId="urn:microsoft.com/office/officeart/2018/2/layout/IconVerticalSolidList"/>
    <dgm:cxn modelId="{7D4BEF2F-7D71-477D-9264-695FFDE5CA1B}" type="presParOf" srcId="{8116BAE6-EBB0-4328-8E41-AD23F6BDACC6}" destId="{E0AB6F05-CE68-4C36-929C-449B4A4AAFAD}" srcOrd="0" destOrd="0" presId="urn:microsoft.com/office/officeart/2018/2/layout/IconVerticalSolidList"/>
    <dgm:cxn modelId="{768987AB-5790-4A12-946B-047961B1EAB8}" type="presParOf" srcId="{8116BAE6-EBB0-4328-8E41-AD23F6BDACC6}" destId="{8711AFAA-06CA-4CC0-8D3B-27319C61068F}" srcOrd="1" destOrd="0" presId="urn:microsoft.com/office/officeart/2018/2/layout/IconVerticalSolidList"/>
    <dgm:cxn modelId="{4091A10F-56A6-4CA4-8A56-2E460D417B93}" type="presParOf" srcId="{8116BAE6-EBB0-4328-8E41-AD23F6BDACC6}" destId="{5A7E3B0A-F98E-4ABC-90EA-F5AD9B3A019A}" srcOrd="2" destOrd="0" presId="urn:microsoft.com/office/officeart/2018/2/layout/IconVerticalSolidList"/>
    <dgm:cxn modelId="{9E28CBAE-77F4-442F-9D37-DBA2A365DD53}" type="presParOf" srcId="{8116BAE6-EBB0-4328-8E41-AD23F6BDACC6}" destId="{5700694E-9C08-46B3-B5D7-C487143D3AE9}" srcOrd="3" destOrd="0" presId="urn:microsoft.com/office/officeart/2018/2/layout/IconVerticalSolidList"/>
    <dgm:cxn modelId="{83407274-3197-437F-9D47-0FCFBBDBB95D}" type="presParOf" srcId="{D037CE20-1EAA-47BC-8A6F-4A59764FB52F}" destId="{F1D3A2F9-9BDD-4D44-ABD2-BCDAB777233C}" srcOrd="3" destOrd="0" presId="urn:microsoft.com/office/officeart/2018/2/layout/IconVerticalSolidList"/>
    <dgm:cxn modelId="{5C3EBB64-AFBA-4B75-A040-BE0536A11179}" type="presParOf" srcId="{D037CE20-1EAA-47BC-8A6F-4A59764FB52F}" destId="{180D0BE5-6EC8-4E8F-A870-35031FFF25B6}" srcOrd="4" destOrd="0" presId="urn:microsoft.com/office/officeart/2018/2/layout/IconVerticalSolidList"/>
    <dgm:cxn modelId="{56EE1103-33F9-4503-9884-E749FA70389B}" type="presParOf" srcId="{180D0BE5-6EC8-4E8F-A870-35031FFF25B6}" destId="{560F98D5-03F4-46EB-BD52-D6ECA67F1B97}" srcOrd="0" destOrd="0" presId="urn:microsoft.com/office/officeart/2018/2/layout/IconVerticalSolidList"/>
    <dgm:cxn modelId="{74BA01B3-FEF4-4B7C-97D0-20ACF00B7AEF}" type="presParOf" srcId="{180D0BE5-6EC8-4E8F-A870-35031FFF25B6}" destId="{AAE1D156-5166-4106-95B6-0A21BDC7A40E}" srcOrd="1" destOrd="0" presId="urn:microsoft.com/office/officeart/2018/2/layout/IconVerticalSolidList"/>
    <dgm:cxn modelId="{AAFB5ACE-3477-4189-8A7E-AC6213FFB3AD}" type="presParOf" srcId="{180D0BE5-6EC8-4E8F-A870-35031FFF25B6}" destId="{84DFB058-A38D-4313-81A0-66FD2A618258}" srcOrd="2" destOrd="0" presId="urn:microsoft.com/office/officeart/2018/2/layout/IconVerticalSolidList"/>
    <dgm:cxn modelId="{336506E3-DE88-42BD-9D70-3C75B3A6293A}" type="presParOf" srcId="{180D0BE5-6EC8-4E8F-A870-35031FFF25B6}" destId="{5BE7D5F6-50B5-4588-AEBB-5C5AD7EDF52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47571D-07BD-4AB8-B291-6C9B704D91B8}"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508BF1C9-75A0-465A-9D2B-C6DF4EA0C0F0}">
      <dgm:prSet custT="1"/>
      <dgm:spPr/>
      <dgm:t>
        <a:bodyPr/>
        <a:lstStyle/>
        <a:p>
          <a:r>
            <a:rPr lang="en-CA" sz="4000" b="1">
              <a:latin typeface="+mj-lt"/>
            </a:rPr>
            <a:t>Impact to Society </a:t>
          </a:r>
          <a:endParaRPr lang="en-US" sz="4000" b="1">
            <a:latin typeface="+mj-lt"/>
          </a:endParaRPr>
        </a:p>
      </dgm:t>
    </dgm:pt>
    <dgm:pt modelId="{0B56D3B6-C66E-4B03-9E74-89B58530BBE5}" type="parTrans" cxnId="{5CB11E7B-F74F-47F8-8B31-B532F1DF6D05}">
      <dgm:prSet/>
      <dgm:spPr/>
      <dgm:t>
        <a:bodyPr/>
        <a:lstStyle/>
        <a:p>
          <a:endParaRPr lang="en-US"/>
        </a:p>
      </dgm:t>
    </dgm:pt>
    <dgm:pt modelId="{0A5FF10C-9C79-46C9-B84C-5EF5B4EA5ACF}" type="sibTrans" cxnId="{5CB11E7B-F74F-47F8-8B31-B532F1DF6D05}">
      <dgm:prSet/>
      <dgm:spPr/>
      <dgm:t>
        <a:bodyPr/>
        <a:lstStyle/>
        <a:p>
          <a:endParaRPr lang="en-US"/>
        </a:p>
      </dgm:t>
    </dgm:pt>
    <dgm:pt modelId="{433CC0AD-EEE1-4AAC-80F9-CD4E09B14DD7}">
      <dgm:prSet custT="1"/>
      <dgm:spPr/>
      <dgm:t>
        <a:bodyPr/>
        <a:lstStyle/>
        <a:p>
          <a:r>
            <a:rPr lang="en-CA" sz="4000" b="1">
              <a:latin typeface="+mj-lt"/>
            </a:rPr>
            <a:t>Impact to Environment </a:t>
          </a:r>
          <a:endParaRPr lang="en-US" sz="4000" b="1">
            <a:latin typeface="+mj-lt"/>
          </a:endParaRPr>
        </a:p>
      </dgm:t>
    </dgm:pt>
    <dgm:pt modelId="{8B5AFDFD-3A57-42F3-9FC1-2117841BAFB4}" type="parTrans" cxnId="{CD0A5B45-AE61-43C8-9B8D-B08D61B5D6ED}">
      <dgm:prSet/>
      <dgm:spPr/>
      <dgm:t>
        <a:bodyPr/>
        <a:lstStyle/>
        <a:p>
          <a:endParaRPr lang="en-US"/>
        </a:p>
      </dgm:t>
    </dgm:pt>
    <dgm:pt modelId="{7A658538-6495-40EE-99E9-DDCC1D28FAD2}" type="sibTrans" cxnId="{CD0A5B45-AE61-43C8-9B8D-B08D61B5D6ED}">
      <dgm:prSet/>
      <dgm:spPr/>
      <dgm:t>
        <a:bodyPr/>
        <a:lstStyle/>
        <a:p>
          <a:endParaRPr lang="en-US"/>
        </a:p>
      </dgm:t>
    </dgm:pt>
    <dgm:pt modelId="{1EB061AB-29A1-49E3-9D27-6A7D382ADF95}" type="pres">
      <dgm:prSet presAssocID="{3647571D-07BD-4AB8-B291-6C9B704D91B8}" presName="vert0" presStyleCnt="0">
        <dgm:presLayoutVars>
          <dgm:dir/>
          <dgm:animOne val="branch"/>
          <dgm:animLvl val="lvl"/>
        </dgm:presLayoutVars>
      </dgm:prSet>
      <dgm:spPr/>
    </dgm:pt>
    <dgm:pt modelId="{15492A99-B40F-4B19-B640-FC11A0EC28D6}" type="pres">
      <dgm:prSet presAssocID="{508BF1C9-75A0-465A-9D2B-C6DF4EA0C0F0}" presName="thickLine" presStyleLbl="alignNode1" presStyleIdx="0" presStyleCnt="2"/>
      <dgm:spPr/>
    </dgm:pt>
    <dgm:pt modelId="{E3A8779F-2FB5-44F4-AFE4-4C8E882E809B}" type="pres">
      <dgm:prSet presAssocID="{508BF1C9-75A0-465A-9D2B-C6DF4EA0C0F0}" presName="horz1" presStyleCnt="0"/>
      <dgm:spPr/>
    </dgm:pt>
    <dgm:pt modelId="{AA35DB1F-C397-4057-B25B-C8FF581E0FFD}" type="pres">
      <dgm:prSet presAssocID="{508BF1C9-75A0-465A-9D2B-C6DF4EA0C0F0}" presName="tx1" presStyleLbl="revTx" presStyleIdx="0" presStyleCnt="2"/>
      <dgm:spPr/>
    </dgm:pt>
    <dgm:pt modelId="{0808BE07-54C9-4507-8B36-00FA4C9DF1DB}" type="pres">
      <dgm:prSet presAssocID="{508BF1C9-75A0-465A-9D2B-C6DF4EA0C0F0}" presName="vert1" presStyleCnt="0"/>
      <dgm:spPr/>
    </dgm:pt>
    <dgm:pt modelId="{F657F57B-948F-413F-929F-9464A319E5A2}" type="pres">
      <dgm:prSet presAssocID="{433CC0AD-EEE1-4AAC-80F9-CD4E09B14DD7}" presName="thickLine" presStyleLbl="alignNode1" presStyleIdx="1" presStyleCnt="2"/>
      <dgm:spPr/>
    </dgm:pt>
    <dgm:pt modelId="{3B517C50-E8FA-4252-BDB8-9BD8B6BE76B6}" type="pres">
      <dgm:prSet presAssocID="{433CC0AD-EEE1-4AAC-80F9-CD4E09B14DD7}" presName="horz1" presStyleCnt="0"/>
      <dgm:spPr/>
    </dgm:pt>
    <dgm:pt modelId="{F728DEFD-6806-4466-AF52-7A0B0C9CEEAB}" type="pres">
      <dgm:prSet presAssocID="{433CC0AD-EEE1-4AAC-80F9-CD4E09B14DD7}" presName="tx1" presStyleLbl="revTx" presStyleIdx="1" presStyleCnt="2"/>
      <dgm:spPr/>
    </dgm:pt>
    <dgm:pt modelId="{DCBAF828-DAE3-44DE-A258-3FD864CAB10D}" type="pres">
      <dgm:prSet presAssocID="{433CC0AD-EEE1-4AAC-80F9-CD4E09B14DD7}" presName="vert1" presStyleCnt="0"/>
      <dgm:spPr/>
    </dgm:pt>
  </dgm:ptLst>
  <dgm:cxnLst>
    <dgm:cxn modelId="{CD0A5B45-AE61-43C8-9B8D-B08D61B5D6ED}" srcId="{3647571D-07BD-4AB8-B291-6C9B704D91B8}" destId="{433CC0AD-EEE1-4AAC-80F9-CD4E09B14DD7}" srcOrd="1" destOrd="0" parTransId="{8B5AFDFD-3A57-42F3-9FC1-2117841BAFB4}" sibTransId="{7A658538-6495-40EE-99E9-DDCC1D28FAD2}"/>
    <dgm:cxn modelId="{9598D251-37C5-494B-8D7D-4056E4F659CA}" type="presOf" srcId="{3647571D-07BD-4AB8-B291-6C9B704D91B8}" destId="{1EB061AB-29A1-49E3-9D27-6A7D382ADF95}" srcOrd="0" destOrd="0" presId="urn:microsoft.com/office/officeart/2008/layout/LinedList"/>
    <dgm:cxn modelId="{6DA2E55C-1D63-405A-A0F7-BF4876292074}" type="presOf" srcId="{508BF1C9-75A0-465A-9D2B-C6DF4EA0C0F0}" destId="{AA35DB1F-C397-4057-B25B-C8FF581E0FFD}" srcOrd="0" destOrd="0" presId="urn:microsoft.com/office/officeart/2008/layout/LinedList"/>
    <dgm:cxn modelId="{5CB11E7B-F74F-47F8-8B31-B532F1DF6D05}" srcId="{3647571D-07BD-4AB8-B291-6C9B704D91B8}" destId="{508BF1C9-75A0-465A-9D2B-C6DF4EA0C0F0}" srcOrd="0" destOrd="0" parTransId="{0B56D3B6-C66E-4B03-9E74-89B58530BBE5}" sibTransId="{0A5FF10C-9C79-46C9-B84C-5EF5B4EA5ACF}"/>
    <dgm:cxn modelId="{689B3FAF-1E27-460D-BC4E-0EC7A0D00667}" type="presOf" srcId="{433CC0AD-EEE1-4AAC-80F9-CD4E09B14DD7}" destId="{F728DEFD-6806-4466-AF52-7A0B0C9CEEAB}" srcOrd="0" destOrd="0" presId="urn:microsoft.com/office/officeart/2008/layout/LinedList"/>
    <dgm:cxn modelId="{32C46E44-5194-403D-920B-734B2FAB1A34}" type="presParOf" srcId="{1EB061AB-29A1-49E3-9D27-6A7D382ADF95}" destId="{15492A99-B40F-4B19-B640-FC11A0EC28D6}" srcOrd="0" destOrd="0" presId="urn:microsoft.com/office/officeart/2008/layout/LinedList"/>
    <dgm:cxn modelId="{B16FFD01-92CE-484F-B210-FFB3C1174FD9}" type="presParOf" srcId="{1EB061AB-29A1-49E3-9D27-6A7D382ADF95}" destId="{E3A8779F-2FB5-44F4-AFE4-4C8E882E809B}" srcOrd="1" destOrd="0" presId="urn:microsoft.com/office/officeart/2008/layout/LinedList"/>
    <dgm:cxn modelId="{CC42C5F8-0A9B-4B0A-8663-B17EDDBE9BA6}" type="presParOf" srcId="{E3A8779F-2FB5-44F4-AFE4-4C8E882E809B}" destId="{AA35DB1F-C397-4057-B25B-C8FF581E0FFD}" srcOrd="0" destOrd="0" presId="urn:microsoft.com/office/officeart/2008/layout/LinedList"/>
    <dgm:cxn modelId="{62774DAB-922A-43AC-9DDC-AE089B61C525}" type="presParOf" srcId="{E3A8779F-2FB5-44F4-AFE4-4C8E882E809B}" destId="{0808BE07-54C9-4507-8B36-00FA4C9DF1DB}" srcOrd="1" destOrd="0" presId="urn:microsoft.com/office/officeart/2008/layout/LinedList"/>
    <dgm:cxn modelId="{12A71830-669C-4A97-AB6D-1A94D8416DCC}" type="presParOf" srcId="{1EB061AB-29A1-49E3-9D27-6A7D382ADF95}" destId="{F657F57B-948F-413F-929F-9464A319E5A2}" srcOrd="2" destOrd="0" presId="urn:microsoft.com/office/officeart/2008/layout/LinedList"/>
    <dgm:cxn modelId="{2940E146-C448-4DD8-9BA7-D26912A9D963}" type="presParOf" srcId="{1EB061AB-29A1-49E3-9D27-6A7D382ADF95}" destId="{3B517C50-E8FA-4252-BDB8-9BD8B6BE76B6}" srcOrd="3" destOrd="0" presId="urn:microsoft.com/office/officeart/2008/layout/LinedList"/>
    <dgm:cxn modelId="{2E33B0F0-BDA6-4A60-8366-D168BD76D7D7}" type="presParOf" srcId="{3B517C50-E8FA-4252-BDB8-9BD8B6BE76B6}" destId="{F728DEFD-6806-4466-AF52-7A0B0C9CEEAB}" srcOrd="0" destOrd="0" presId="urn:microsoft.com/office/officeart/2008/layout/LinedList"/>
    <dgm:cxn modelId="{EEC18268-0950-4BF3-9D61-625A30095ED5}" type="presParOf" srcId="{3B517C50-E8FA-4252-BDB8-9BD8B6BE76B6}" destId="{DCBAF828-DAE3-44DE-A258-3FD864CAB10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BDBF3-C6B1-49A2-A71F-178FC8322977}">
      <dsp:nvSpPr>
        <dsp:cNvPr id="0" name=""/>
        <dsp:cNvSpPr/>
      </dsp:nvSpPr>
      <dsp:spPr>
        <a:xfrm>
          <a:off x="0" y="746706"/>
          <a:ext cx="11569729" cy="13785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3B4370-8352-4D14-BF57-443A34C5C2B9}">
      <dsp:nvSpPr>
        <dsp:cNvPr id="0" name=""/>
        <dsp:cNvSpPr/>
      </dsp:nvSpPr>
      <dsp:spPr>
        <a:xfrm>
          <a:off x="417006" y="1056876"/>
          <a:ext cx="758194" cy="75819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8F7135-8C80-4091-A557-A41EDDF1AB90}">
      <dsp:nvSpPr>
        <dsp:cNvPr id="0" name=""/>
        <dsp:cNvSpPr/>
      </dsp:nvSpPr>
      <dsp:spPr>
        <a:xfrm>
          <a:off x="1592208" y="746706"/>
          <a:ext cx="5206378" cy="1378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95" tIns="145895" rIns="145895" bIns="145895" numCol="1" spcCol="1270" anchor="ctr" anchorCtr="0">
          <a:noAutofit/>
        </a:bodyPr>
        <a:lstStyle/>
        <a:p>
          <a:pPr marL="0" lvl="0" indent="0" algn="l" defTabSz="1111250">
            <a:lnSpc>
              <a:spcPct val="100000"/>
            </a:lnSpc>
            <a:spcBef>
              <a:spcPct val="0"/>
            </a:spcBef>
            <a:spcAft>
              <a:spcPct val="35000"/>
            </a:spcAft>
            <a:buNone/>
          </a:pPr>
          <a:r>
            <a:rPr lang="en-US" sz="2500" kern="1200">
              <a:latin typeface="Barlow Condensed"/>
            </a:rPr>
            <a:t>Project Objective: </a:t>
          </a:r>
        </a:p>
      </dsp:txBody>
      <dsp:txXfrm>
        <a:off x="1592208" y="746706"/>
        <a:ext cx="5206378" cy="1378535"/>
      </dsp:txXfrm>
    </dsp:sp>
    <dsp:sp modelId="{2679344C-CB48-4CEA-B35F-0DC59379E5BC}">
      <dsp:nvSpPr>
        <dsp:cNvPr id="0" name=""/>
        <dsp:cNvSpPr/>
      </dsp:nvSpPr>
      <dsp:spPr>
        <a:xfrm>
          <a:off x="6798586" y="746706"/>
          <a:ext cx="4771142" cy="1378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95" tIns="145895" rIns="145895" bIns="145895"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Develop a technological demonstration</a:t>
          </a:r>
          <a:r>
            <a:rPr lang="en-US" sz="1800" b="0" kern="1200">
              <a:latin typeface="+mj-lt"/>
            </a:rPr>
            <a:t> of a </a:t>
          </a:r>
          <a:r>
            <a:rPr lang="en-US" sz="1800" b="1" kern="1200">
              <a:latin typeface="+mj-lt"/>
            </a:rPr>
            <a:t>rapid, accurate and affordable</a:t>
          </a:r>
          <a:r>
            <a:rPr lang="en-US" sz="1800" kern="1200">
              <a:latin typeface="+mj-lt"/>
            </a:rPr>
            <a:t> microplastic detection device.</a:t>
          </a:r>
        </a:p>
      </dsp:txBody>
      <dsp:txXfrm>
        <a:off x="6798586" y="746706"/>
        <a:ext cx="4771142" cy="1378535"/>
      </dsp:txXfrm>
    </dsp:sp>
    <dsp:sp modelId="{BE925E1D-8ED9-41EA-AF4E-5C4F12CF641B}">
      <dsp:nvSpPr>
        <dsp:cNvPr id="0" name=""/>
        <dsp:cNvSpPr/>
      </dsp:nvSpPr>
      <dsp:spPr>
        <a:xfrm>
          <a:off x="0" y="2469875"/>
          <a:ext cx="11569729" cy="13785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ED7D5-8F09-40A7-B858-1254A4F59047}">
      <dsp:nvSpPr>
        <dsp:cNvPr id="0" name=""/>
        <dsp:cNvSpPr/>
      </dsp:nvSpPr>
      <dsp:spPr>
        <a:xfrm>
          <a:off x="417006" y="2780045"/>
          <a:ext cx="758194" cy="75819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17C43A-5623-4D19-A37D-A3C5B5829C0E}">
      <dsp:nvSpPr>
        <dsp:cNvPr id="0" name=""/>
        <dsp:cNvSpPr/>
      </dsp:nvSpPr>
      <dsp:spPr>
        <a:xfrm>
          <a:off x="1592208" y="2469875"/>
          <a:ext cx="5206378" cy="1378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95" tIns="145895" rIns="145895" bIns="145895" numCol="1" spcCol="1270" anchor="ctr" anchorCtr="0">
          <a:noAutofit/>
        </a:bodyPr>
        <a:lstStyle/>
        <a:p>
          <a:pPr marL="0" lvl="0" indent="0" algn="l" defTabSz="1111250">
            <a:lnSpc>
              <a:spcPct val="100000"/>
            </a:lnSpc>
            <a:spcBef>
              <a:spcPct val="0"/>
            </a:spcBef>
            <a:spcAft>
              <a:spcPct val="35000"/>
            </a:spcAft>
            <a:buNone/>
          </a:pPr>
          <a:r>
            <a:rPr lang="en-US" sz="2500" kern="1200">
              <a:latin typeface="Barlow Condensed"/>
            </a:rPr>
            <a:t>Proposed Solution:</a:t>
          </a:r>
        </a:p>
      </dsp:txBody>
      <dsp:txXfrm>
        <a:off x="1592208" y="2469875"/>
        <a:ext cx="5206378" cy="1378535"/>
      </dsp:txXfrm>
    </dsp:sp>
    <dsp:sp modelId="{388FCDC6-E96D-4131-B974-53A8465B2576}">
      <dsp:nvSpPr>
        <dsp:cNvPr id="0" name=""/>
        <dsp:cNvSpPr/>
      </dsp:nvSpPr>
      <dsp:spPr>
        <a:xfrm>
          <a:off x="6798586" y="2469875"/>
          <a:ext cx="4771142" cy="1378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95" tIns="145895" rIns="145895" bIns="145895" numCol="1" spcCol="1270" anchor="ctr" anchorCtr="0">
          <a:noAutofit/>
        </a:bodyPr>
        <a:lstStyle/>
        <a:p>
          <a:pPr marL="0" lvl="0" indent="0" algn="l" defTabSz="800100">
            <a:lnSpc>
              <a:spcPct val="100000"/>
            </a:lnSpc>
            <a:spcBef>
              <a:spcPct val="0"/>
            </a:spcBef>
            <a:spcAft>
              <a:spcPct val="35000"/>
            </a:spcAft>
            <a:buNone/>
          </a:pPr>
          <a:r>
            <a:rPr lang="en-US" sz="1800" kern="1200">
              <a:latin typeface="+mj-lt"/>
              <a:cs typeface="Arial"/>
            </a:rPr>
            <a:t>Employ</a:t>
          </a:r>
          <a:r>
            <a:rPr lang="en-US" sz="1800" b="1" kern="1200">
              <a:latin typeface="+mj-lt"/>
              <a:cs typeface="Arial"/>
            </a:rPr>
            <a:t> resonance microwave spectroscopy and fluidic system</a:t>
          </a:r>
          <a:r>
            <a:rPr lang="en-US" sz="1800" kern="1200">
              <a:latin typeface="+mj-lt"/>
              <a:cs typeface="Arial"/>
            </a:rPr>
            <a:t> for microplastic detection.</a:t>
          </a:r>
        </a:p>
      </dsp:txBody>
      <dsp:txXfrm>
        <a:off x="6798586" y="2469875"/>
        <a:ext cx="4771142" cy="1378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F7E73-57C8-413A-9662-0B4092EBD4A3}">
      <dsp:nvSpPr>
        <dsp:cNvPr id="0" name=""/>
        <dsp:cNvSpPr/>
      </dsp:nvSpPr>
      <dsp:spPr>
        <a:xfrm>
          <a:off x="706614" y="565058"/>
          <a:ext cx="2093062" cy="2093062"/>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3A6C80-821F-4313-B877-34AE22440F26}">
      <dsp:nvSpPr>
        <dsp:cNvPr id="0" name=""/>
        <dsp:cNvSpPr/>
      </dsp:nvSpPr>
      <dsp:spPr>
        <a:xfrm>
          <a:off x="1152677" y="1011121"/>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EDA6A7-33F8-4BCF-BCFC-71DD95DAB9CD}">
      <dsp:nvSpPr>
        <dsp:cNvPr id="0" name=""/>
        <dsp:cNvSpPr/>
      </dsp:nvSpPr>
      <dsp:spPr>
        <a:xfrm>
          <a:off x="37520" y="3310058"/>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CA" sz="2400" b="1" kern="1200">
              <a:latin typeface="+mj-lt"/>
            </a:rPr>
            <a:t>Tuning  </a:t>
          </a:r>
          <a:endParaRPr lang="en-US" sz="2400" b="1" kern="1200">
            <a:latin typeface="+mj-lt"/>
          </a:endParaRPr>
        </a:p>
      </dsp:txBody>
      <dsp:txXfrm>
        <a:off x="37520" y="3310058"/>
        <a:ext cx="3431250" cy="720000"/>
      </dsp:txXfrm>
    </dsp:sp>
    <dsp:sp modelId="{3D83E2BD-2400-440D-ACC9-5D19B8E3850F}">
      <dsp:nvSpPr>
        <dsp:cNvPr id="0" name=""/>
        <dsp:cNvSpPr/>
      </dsp:nvSpPr>
      <dsp:spPr>
        <a:xfrm>
          <a:off x="4738333" y="565058"/>
          <a:ext cx="2093062" cy="2093062"/>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021A0-A3A1-4D91-957D-F91A2E51BA66}">
      <dsp:nvSpPr>
        <dsp:cNvPr id="0" name=""/>
        <dsp:cNvSpPr/>
      </dsp:nvSpPr>
      <dsp:spPr>
        <a:xfrm>
          <a:off x="5184395" y="1011121"/>
          <a:ext cx="1200937" cy="1200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BB1150-8A25-43E6-BC6E-11EBE07E0A38}">
      <dsp:nvSpPr>
        <dsp:cNvPr id="0" name=""/>
        <dsp:cNvSpPr/>
      </dsp:nvSpPr>
      <dsp:spPr>
        <a:xfrm>
          <a:off x="4069239" y="3310058"/>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CA" sz="2400" b="1" kern="1200">
              <a:latin typeface="+mj-lt"/>
            </a:rPr>
            <a:t>Finding Initial Reference </a:t>
          </a:r>
          <a:endParaRPr lang="en-US" sz="2400" b="1" kern="1200">
            <a:latin typeface="+mj-lt"/>
          </a:endParaRPr>
        </a:p>
      </dsp:txBody>
      <dsp:txXfrm>
        <a:off x="4069239" y="3310058"/>
        <a:ext cx="3431250" cy="720000"/>
      </dsp:txXfrm>
    </dsp:sp>
    <dsp:sp modelId="{9DEFDC38-8877-4490-B909-4D2A57478703}">
      <dsp:nvSpPr>
        <dsp:cNvPr id="0" name=""/>
        <dsp:cNvSpPr/>
      </dsp:nvSpPr>
      <dsp:spPr>
        <a:xfrm>
          <a:off x="8770052" y="565058"/>
          <a:ext cx="2093062" cy="2093062"/>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D6E82E-24ED-4909-85F9-435ABAB56940}">
      <dsp:nvSpPr>
        <dsp:cNvPr id="0" name=""/>
        <dsp:cNvSpPr/>
      </dsp:nvSpPr>
      <dsp:spPr>
        <a:xfrm>
          <a:off x="9216114" y="1011121"/>
          <a:ext cx="1200937" cy="12009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79214A-D520-4530-9AD8-9320A54FEA9E}">
      <dsp:nvSpPr>
        <dsp:cNvPr id="0" name=""/>
        <dsp:cNvSpPr/>
      </dsp:nvSpPr>
      <dsp:spPr>
        <a:xfrm>
          <a:off x="8100958" y="3310058"/>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CA" sz="2400" b="1" kern="1200">
              <a:latin typeface="+mj-lt"/>
            </a:rPr>
            <a:t>Running Trials</a:t>
          </a:r>
          <a:endParaRPr lang="en-US" sz="2400" b="1" kern="1200">
            <a:latin typeface="+mj-lt"/>
          </a:endParaRPr>
        </a:p>
      </dsp:txBody>
      <dsp:txXfrm>
        <a:off x="8100958" y="3310058"/>
        <a:ext cx="3431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A8526-278A-426E-88FB-902F5CC85812}">
      <dsp:nvSpPr>
        <dsp:cNvPr id="0" name=""/>
        <dsp:cNvSpPr/>
      </dsp:nvSpPr>
      <dsp:spPr>
        <a:xfrm>
          <a:off x="1149864" y="1383454"/>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165127-5E4A-41CE-BF7C-BD9396244EC2}">
      <dsp:nvSpPr>
        <dsp:cNvPr id="0" name=""/>
        <dsp:cNvSpPr/>
      </dsp:nvSpPr>
      <dsp:spPr>
        <a:xfrm>
          <a:off x="654864" y="2469162"/>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a:latin typeface="+mj-lt"/>
            </a:rPr>
            <a:t>Refine the Design through change of tubing and port location</a:t>
          </a:r>
          <a:endParaRPr lang="en-US" sz="1600" kern="1200">
            <a:latin typeface="+mj-lt"/>
          </a:endParaRPr>
        </a:p>
      </dsp:txBody>
      <dsp:txXfrm>
        <a:off x="654864" y="2469162"/>
        <a:ext cx="1800000" cy="742500"/>
      </dsp:txXfrm>
    </dsp:sp>
    <dsp:sp modelId="{A593214B-F49E-4E04-A085-5AB743A18230}">
      <dsp:nvSpPr>
        <dsp:cNvPr id="0" name=""/>
        <dsp:cNvSpPr/>
      </dsp:nvSpPr>
      <dsp:spPr>
        <a:xfrm>
          <a:off x="3264864" y="1383454"/>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46DA40-D7FD-4427-8476-82B2E6930D9E}">
      <dsp:nvSpPr>
        <dsp:cNvPr id="0" name=""/>
        <dsp:cNvSpPr/>
      </dsp:nvSpPr>
      <dsp:spPr>
        <a:xfrm>
          <a:off x="2769864" y="2469162"/>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a:latin typeface="+mj-lt"/>
            </a:rPr>
            <a:t>Characterize the dielectric properties of the microplastic samples </a:t>
          </a:r>
          <a:endParaRPr lang="en-US" sz="1600" kern="1200">
            <a:latin typeface="+mj-lt"/>
          </a:endParaRPr>
        </a:p>
      </dsp:txBody>
      <dsp:txXfrm>
        <a:off x="2769864" y="2469162"/>
        <a:ext cx="1800000" cy="742500"/>
      </dsp:txXfrm>
    </dsp:sp>
    <dsp:sp modelId="{B99A26EB-39F2-4711-B86F-47578D461E1A}">
      <dsp:nvSpPr>
        <dsp:cNvPr id="0" name=""/>
        <dsp:cNvSpPr/>
      </dsp:nvSpPr>
      <dsp:spPr>
        <a:xfrm>
          <a:off x="5379864" y="1383454"/>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617F08-43D7-4111-AAC1-39AD337BA984}">
      <dsp:nvSpPr>
        <dsp:cNvPr id="0" name=""/>
        <dsp:cNvSpPr/>
      </dsp:nvSpPr>
      <dsp:spPr>
        <a:xfrm>
          <a:off x="4884864" y="2469162"/>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a:latin typeface="+mj-lt"/>
            </a:rPr>
            <a:t>Reach out to the research paper authors</a:t>
          </a:r>
          <a:endParaRPr lang="en-US" sz="1600" kern="1200">
            <a:latin typeface="+mj-lt"/>
          </a:endParaRPr>
        </a:p>
      </dsp:txBody>
      <dsp:txXfrm>
        <a:off x="4884864" y="2469162"/>
        <a:ext cx="1800000" cy="742500"/>
      </dsp:txXfrm>
    </dsp:sp>
    <dsp:sp modelId="{BF739B8D-B3C1-4E84-B4A3-E260B607DDB2}">
      <dsp:nvSpPr>
        <dsp:cNvPr id="0" name=""/>
        <dsp:cNvSpPr/>
      </dsp:nvSpPr>
      <dsp:spPr>
        <a:xfrm>
          <a:off x="7494864" y="1383454"/>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4953CA-FC9A-472A-B54E-D23929C2B5F6}">
      <dsp:nvSpPr>
        <dsp:cNvPr id="0" name=""/>
        <dsp:cNvSpPr/>
      </dsp:nvSpPr>
      <dsp:spPr>
        <a:xfrm>
          <a:off x="6999864" y="2469162"/>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a:latin typeface="+mj-lt"/>
            </a:rPr>
            <a:t>Develop alternative designs</a:t>
          </a:r>
          <a:endParaRPr lang="en-US" sz="1600" kern="1200">
            <a:latin typeface="+mj-lt"/>
          </a:endParaRPr>
        </a:p>
      </dsp:txBody>
      <dsp:txXfrm>
        <a:off x="6999864" y="2469162"/>
        <a:ext cx="1800000" cy="742500"/>
      </dsp:txXfrm>
    </dsp:sp>
    <dsp:sp modelId="{CB404006-87CD-42CF-88AD-77CCDBEF2FED}">
      <dsp:nvSpPr>
        <dsp:cNvPr id="0" name=""/>
        <dsp:cNvSpPr/>
      </dsp:nvSpPr>
      <dsp:spPr>
        <a:xfrm>
          <a:off x="9609864" y="1383454"/>
          <a:ext cx="810000" cy="81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6174E2-09B5-46B0-8750-DF1F4024B992}">
      <dsp:nvSpPr>
        <dsp:cNvPr id="0" name=""/>
        <dsp:cNvSpPr/>
      </dsp:nvSpPr>
      <dsp:spPr>
        <a:xfrm>
          <a:off x="9114864" y="2469162"/>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a:latin typeface="+mj-lt"/>
            </a:rPr>
            <a:t>Iterate the design to tune the system to match with the simulation results</a:t>
          </a:r>
          <a:endParaRPr lang="en-US" sz="1600" kern="1200">
            <a:latin typeface="+mj-lt"/>
          </a:endParaRPr>
        </a:p>
      </dsp:txBody>
      <dsp:txXfrm>
        <a:off x="9114864" y="2469162"/>
        <a:ext cx="1800000" cy="742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E33F7-0E36-45A3-A519-CAB6E99AD7F3}">
      <dsp:nvSpPr>
        <dsp:cNvPr id="0" name=""/>
        <dsp:cNvSpPr/>
      </dsp:nvSpPr>
      <dsp:spPr>
        <a:xfrm>
          <a:off x="0" y="560"/>
          <a:ext cx="8112593" cy="13125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956AC5-5BA9-42EC-A37D-E47C579221FD}">
      <dsp:nvSpPr>
        <dsp:cNvPr id="0" name=""/>
        <dsp:cNvSpPr/>
      </dsp:nvSpPr>
      <dsp:spPr>
        <a:xfrm>
          <a:off x="397052" y="295889"/>
          <a:ext cx="721913" cy="7219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FE2BC-D877-4A64-BF02-833F7A865133}">
      <dsp:nvSpPr>
        <dsp:cNvPr id="0" name=""/>
        <dsp:cNvSpPr/>
      </dsp:nvSpPr>
      <dsp:spPr>
        <a:xfrm>
          <a:off x="1516018" y="560"/>
          <a:ext cx="6596574" cy="131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14" tIns="138914" rIns="138914" bIns="138914" numCol="1" spcCol="1270" anchor="ctr" anchorCtr="0">
          <a:noAutofit/>
        </a:bodyPr>
        <a:lstStyle/>
        <a:p>
          <a:pPr marL="0" lvl="0" indent="0" algn="l" defTabSz="1111250">
            <a:lnSpc>
              <a:spcPct val="100000"/>
            </a:lnSpc>
            <a:spcBef>
              <a:spcPct val="0"/>
            </a:spcBef>
            <a:spcAft>
              <a:spcPct val="35000"/>
            </a:spcAft>
            <a:buNone/>
          </a:pPr>
          <a:r>
            <a:rPr lang="en-CA" sz="2500" b="1" kern="1200">
              <a:latin typeface="+mj-lt"/>
            </a:rPr>
            <a:t>Safety</a:t>
          </a:r>
          <a:r>
            <a:rPr lang="en-CA" sz="2500" kern="1200"/>
            <a:t> </a:t>
          </a:r>
          <a:endParaRPr lang="en-US" sz="2500" kern="1200"/>
        </a:p>
      </dsp:txBody>
      <dsp:txXfrm>
        <a:off x="1516018" y="560"/>
        <a:ext cx="6596574" cy="1312570"/>
      </dsp:txXfrm>
    </dsp:sp>
    <dsp:sp modelId="{E0AB6F05-CE68-4C36-929C-449B4A4AAFAD}">
      <dsp:nvSpPr>
        <dsp:cNvPr id="0" name=""/>
        <dsp:cNvSpPr/>
      </dsp:nvSpPr>
      <dsp:spPr>
        <a:xfrm>
          <a:off x="0" y="1660318"/>
          <a:ext cx="8112593" cy="13125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1AFAA-06CA-4CC0-8D3B-27319C61068F}">
      <dsp:nvSpPr>
        <dsp:cNvPr id="0" name=""/>
        <dsp:cNvSpPr/>
      </dsp:nvSpPr>
      <dsp:spPr>
        <a:xfrm>
          <a:off x="397052" y="1936601"/>
          <a:ext cx="721913" cy="7219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00694E-9C08-46B3-B5D7-C487143D3AE9}">
      <dsp:nvSpPr>
        <dsp:cNvPr id="0" name=""/>
        <dsp:cNvSpPr/>
      </dsp:nvSpPr>
      <dsp:spPr>
        <a:xfrm>
          <a:off x="1516018" y="1641273"/>
          <a:ext cx="6596574" cy="131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14" tIns="138914" rIns="138914" bIns="138914" numCol="1" spcCol="1270" anchor="ctr" anchorCtr="0">
          <a:noAutofit/>
        </a:bodyPr>
        <a:lstStyle/>
        <a:p>
          <a:pPr marL="0" lvl="0" indent="0" algn="l" defTabSz="1111250">
            <a:lnSpc>
              <a:spcPct val="100000"/>
            </a:lnSpc>
            <a:spcBef>
              <a:spcPct val="0"/>
            </a:spcBef>
            <a:spcAft>
              <a:spcPct val="35000"/>
            </a:spcAft>
            <a:buNone/>
          </a:pPr>
          <a:r>
            <a:rPr lang="en-CA" sz="2500" b="1" kern="1200">
              <a:latin typeface="+mj-lt"/>
            </a:rPr>
            <a:t>Regulatory </a:t>
          </a:r>
          <a:endParaRPr lang="en-US" sz="2500" b="1" kern="1200">
            <a:latin typeface="+mj-lt"/>
          </a:endParaRPr>
        </a:p>
      </dsp:txBody>
      <dsp:txXfrm>
        <a:off x="1516018" y="1641273"/>
        <a:ext cx="6596574" cy="1312570"/>
      </dsp:txXfrm>
    </dsp:sp>
    <dsp:sp modelId="{560F98D5-03F4-46EB-BD52-D6ECA67F1B97}">
      <dsp:nvSpPr>
        <dsp:cNvPr id="0" name=""/>
        <dsp:cNvSpPr/>
      </dsp:nvSpPr>
      <dsp:spPr>
        <a:xfrm>
          <a:off x="0" y="3281986"/>
          <a:ext cx="8112593" cy="13125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E1D156-5166-4106-95B6-0A21BDC7A40E}">
      <dsp:nvSpPr>
        <dsp:cNvPr id="0" name=""/>
        <dsp:cNvSpPr/>
      </dsp:nvSpPr>
      <dsp:spPr>
        <a:xfrm>
          <a:off x="397052" y="3577314"/>
          <a:ext cx="721913" cy="7219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E7D5F6-50B5-4588-AEBB-5C5AD7EDF529}">
      <dsp:nvSpPr>
        <dsp:cNvPr id="0" name=""/>
        <dsp:cNvSpPr/>
      </dsp:nvSpPr>
      <dsp:spPr>
        <a:xfrm>
          <a:off x="1516018" y="3281986"/>
          <a:ext cx="6596574" cy="131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14" tIns="138914" rIns="138914" bIns="138914" numCol="1" spcCol="1270" anchor="ctr" anchorCtr="0">
          <a:noAutofit/>
        </a:bodyPr>
        <a:lstStyle/>
        <a:p>
          <a:pPr marL="0" lvl="0" indent="0" algn="l" defTabSz="1111250">
            <a:lnSpc>
              <a:spcPct val="100000"/>
            </a:lnSpc>
            <a:spcBef>
              <a:spcPct val="0"/>
            </a:spcBef>
            <a:spcAft>
              <a:spcPct val="35000"/>
            </a:spcAft>
            <a:buNone/>
          </a:pPr>
          <a:r>
            <a:rPr lang="en-CA" sz="2500" b="1" kern="1200">
              <a:latin typeface="+mj-lt"/>
            </a:rPr>
            <a:t>Sustainability</a:t>
          </a:r>
          <a:endParaRPr lang="en-US" sz="2500" b="1" kern="1200">
            <a:latin typeface="+mj-lt"/>
          </a:endParaRPr>
        </a:p>
      </dsp:txBody>
      <dsp:txXfrm>
        <a:off x="1516018" y="3281986"/>
        <a:ext cx="6596574" cy="13125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92A99-B40F-4B19-B640-FC11A0EC28D6}">
      <dsp:nvSpPr>
        <dsp:cNvPr id="0" name=""/>
        <dsp:cNvSpPr/>
      </dsp:nvSpPr>
      <dsp:spPr>
        <a:xfrm>
          <a:off x="0" y="0"/>
          <a:ext cx="1156972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A35DB1F-C397-4057-B25B-C8FF581E0FFD}">
      <dsp:nvSpPr>
        <dsp:cNvPr id="0" name=""/>
        <dsp:cNvSpPr/>
      </dsp:nvSpPr>
      <dsp:spPr>
        <a:xfrm>
          <a:off x="0" y="0"/>
          <a:ext cx="11569729" cy="229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CA" sz="4000" b="1" kern="1200">
              <a:latin typeface="+mj-lt"/>
            </a:rPr>
            <a:t>Impact to Society </a:t>
          </a:r>
          <a:endParaRPr lang="en-US" sz="4000" b="1" kern="1200">
            <a:latin typeface="+mj-lt"/>
          </a:endParaRPr>
        </a:p>
      </dsp:txBody>
      <dsp:txXfrm>
        <a:off x="0" y="0"/>
        <a:ext cx="11569729" cy="2297558"/>
      </dsp:txXfrm>
    </dsp:sp>
    <dsp:sp modelId="{F657F57B-948F-413F-929F-9464A319E5A2}">
      <dsp:nvSpPr>
        <dsp:cNvPr id="0" name=""/>
        <dsp:cNvSpPr/>
      </dsp:nvSpPr>
      <dsp:spPr>
        <a:xfrm>
          <a:off x="0" y="2297558"/>
          <a:ext cx="1156972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728DEFD-6806-4466-AF52-7A0B0C9CEEAB}">
      <dsp:nvSpPr>
        <dsp:cNvPr id="0" name=""/>
        <dsp:cNvSpPr/>
      </dsp:nvSpPr>
      <dsp:spPr>
        <a:xfrm>
          <a:off x="0" y="2297558"/>
          <a:ext cx="11569729" cy="229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CA" sz="4000" b="1" kern="1200">
              <a:latin typeface="+mj-lt"/>
            </a:rPr>
            <a:t>Impact to Environment </a:t>
          </a:r>
          <a:endParaRPr lang="en-US" sz="4000" b="1" kern="1200">
            <a:latin typeface="+mj-lt"/>
          </a:endParaRPr>
        </a:p>
      </dsp:txBody>
      <dsp:txXfrm>
        <a:off x="0" y="2297558"/>
        <a:ext cx="11569729" cy="22975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0E4E57-1CF6-4440-8310-3CBE926400C3}" type="datetimeFigureOut">
              <a:rPr lang="en-US" smtClean="0"/>
              <a:t>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33DC02-E926-F143-BEA7-834664C012FA}" type="slidenum">
              <a:rPr lang="en-US" smtClean="0"/>
              <a:t>‹#›</a:t>
            </a:fld>
            <a:endParaRPr lang="en-US"/>
          </a:p>
        </p:txBody>
      </p:sp>
    </p:spTree>
    <p:extLst>
      <p:ext uri="{BB962C8B-B14F-4D97-AF65-F5344CB8AC3E}">
        <p14:creationId xmlns:p14="http://schemas.microsoft.com/office/powerpoint/2010/main" val="389412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Professor Mansour, Professor Ren and Professor Nespoli! Thanks for coming to our final presentation! Our project is microplastic detection using microwave resonator. For this presentation, we will give an overview of every important aspect of our project development journey, and we will focus on the discussion of design result and analysis. So, let’s get right into it! </a:t>
            </a:r>
          </a:p>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a:t>
            </a:fld>
            <a:endParaRPr lang="en-US"/>
          </a:p>
        </p:txBody>
      </p:sp>
    </p:spTree>
    <p:extLst>
      <p:ext uri="{BB962C8B-B14F-4D97-AF65-F5344CB8AC3E}">
        <p14:creationId xmlns:p14="http://schemas.microsoft.com/office/powerpoint/2010/main" val="640256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An </a:t>
            </a:r>
            <a:r>
              <a:rPr lang="en-CA" b="1"/>
              <a:t>RF resonator </a:t>
            </a:r>
            <a:r>
              <a:rPr lang="en-CA"/>
              <a:t>is a structure that naturally oscillates with greater efficiency at certain frequency, and this specific frequency is called the resonant frequency. </a:t>
            </a:r>
            <a:endParaRPr lang="en-US"/>
          </a:p>
          <a:p>
            <a:r>
              <a:rPr lang="en-CA" b="1"/>
              <a:t>S11</a:t>
            </a:r>
            <a:r>
              <a:rPr lang="en-CA"/>
              <a:t> is an important s-parameter metric that measures the ratio between the incident and reflected wave of a microwave system. </a:t>
            </a:r>
            <a:endParaRPr lang="en-CA">
              <a:cs typeface="Calibri"/>
            </a:endParaRPr>
          </a:p>
          <a:p>
            <a:r>
              <a:rPr lang="en-CA" b="1"/>
              <a:t>Resonant magnitude, or S11 magnitude </a:t>
            </a:r>
            <a:r>
              <a:rPr lang="en-CA"/>
              <a:t>describes how efficiently the system resonates at, measured in </a:t>
            </a:r>
            <a:r>
              <a:rPr lang="en-CA" err="1"/>
              <a:t>dB.</a:t>
            </a:r>
            <a:r>
              <a:rPr lang="en-CA"/>
              <a:t> </a:t>
            </a:r>
            <a:endParaRPr lang="en-CA">
              <a:cs typeface="Calibri"/>
            </a:endParaRPr>
          </a:p>
          <a:p>
            <a:r>
              <a:rPr lang="en-CA"/>
              <a:t>And </a:t>
            </a:r>
            <a:r>
              <a:rPr lang="en-CA" b="1"/>
              <a:t>VNA</a:t>
            </a:r>
            <a:r>
              <a:rPr lang="en-CA"/>
              <a:t> (which stands for vector network analyzer) is what we use to measure the radio frequency characteristics that we just discussed. </a:t>
            </a:r>
            <a:endParaRPr lang="en-CA">
              <a:cs typeface="Calibri"/>
            </a:endParaRPr>
          </a:p>
          <a:p>
            <a:pPr>
              <a:defRPr/>
            </a:pPr>
            <a:r>
              <a:rPr lang="en-CA" b="1"/>
              <a:t>The dielectric constant </a:t>
            </a:r>
            <a:r>
              <a:rPr lang="en-CA"/>
              <a:t>is the permittivity of a material expressed as a ratio with the electric permittivity of a vacuum. </a:t>
            </a:r>
            <a:endParaRPr lang="en-CA">
              <a:cs typeface="Calibri"/>
            </a:endParaRPr>
          </a:p>
          <a:p>
            <a:r>
              <a:rPr lang="en-CA">
                <a:effectLst/>
              </a:rPr>
              <a:t>The </a:t>
            </a:r>
            <a:r>
              <a:rPr lang="en-CA" b="1">
                <a:effectLst/>
              </a:rPr>
              <a:t>surfactant</a:t>
            </a:r>
            <a:r>
              <a:rPr lang="en-CA">
                <a:effectLst/>
              </a:rPr>
              <a:t> is a chemical agent that lowers the surface tension between a solute and a solvent </a:t>
            </a:r>
            <a:r>
              <a:rPr lang="en-CA"/>
              <a:t>to </a:t>
            </a:r>
            <a:r>
              <a:rPr lang="en-CA">
                <a:effectLst/>
              </a:rPr>
              <a:t>allow for uniform dispersion. Addition of a surfactant to a microplastic solution </a:t>
            </a:r>
            <a:r>
              <a:rPr lang="en-CA"/>
              <a:t>helps maintain </a:t>
            </a:r>
            <a:r>
              <a:rPr lang="en-CA">
                <a:effectLst/>
              </a:rPr>
              <a:t>homogeneity of the solution.</a:t>
            </a:r>
            <a:r>
              <a:rPr lang="en-CA"/>
              <a:t> </a:t>
            </a:r>
            <a:endParaRPr lang="en-CA">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10</a:t>
            </a:fld>
            <a:endParaRPr lang="en-US"/>
          </a:p>
        </p:txBody>
      </p:sp>
    </p:spTree>
    <p:extLst>
      <p:ext uri="{BB962C8B-B14F-4D97-AF65-F5344CB8AC3E}">
        <p14:creationId xmlns:p14="http://schemas.microsoft.com/office/powerpoint/2010/main" val="1091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So the theory of design is illustrated in these graphs. The colorful box at the top is a simulation diagram of an RF resonator with a fluidic channel going through the center, and the VNA will send signal to the port and cause an electric field in the resonator. The bottom graph shows the S11 change in response to dielectric constant change.</a:t>
            </a:r>
            <a:endParaRPr lang="en-US"/>
          </a:p>
          <a:p>
            <a:r>
              <a:rPr lang="en-CA"/>
              <a:t>Theoretically, when the microplastic solution is in the fluidic channel, depending on the concentration level, you will see change in the dielectric property. And this change is reflected in 2 measurable aspects: </a:t>
            </a:r>
            <a:endParaRPr lang="en-CA">
              <a:cs typeface="Calibri"/>
            </a:endParaRPr>
          </a:p>
          <a:p>
            <a:r>
              <a:rPr lang="en-CA"/>
              <a:t>1.The primary response is the resonant frequency shift in S11. </a:t>
            </a:r>
            <a:endParaRPr lang="en-CA">
              <a:cs typeface="Calibri"/>
            </a:endParaRPr>
          </a:p>
          <a:p>
            <a:r>
              <a:rPr lang="en-CA"/>
              <a:t>2.And the secondary response is the S11 magnitude change. </a:t>
            </a:r>
            <a:endParaRPr lang="en-CA">
              <a:cs typeface="Calibri"/>
            </a:endParaRPr>
          </a:p>
          <a:p>
            <a:r>
              <a:rPr lang="en-CA"/>
              <a:t>With these in minds, we will have a look at our system level design. </a:t>
            </a:r>
            <a:endParaRPr lang="en-CA">
              <a:cs typeface="Calibri"/>
            </a:endParaRPr>
          </a:p>
          <a:p>
            <a:pPr marL="0" indent="0">
              <a:buNone/>
            </a:pPr>
            <a:endParaRPr lang="en-CA">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11</a:t>
            </a:fld>
            <a:endParaRPr lang="en-US"/>
          </a:p>
        </p:txBody>
      </p:sp>
    </p:spTree>
    <p:extLst>
      <p:ext uri="{BB962C8B-B14F-4D97-AF65-F5344CB8AC3E}">
        <p14:creationId xmlns:p14="http://schemas.microsoft.com/office/powerpoint/2010/main" val="1576096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So this is our system level diagram. The parts in the box indicate our design scope. The sample solution will be pumped from a reservoir to the tubes to circulate in the system. The RF cavity resonator has a fluidic channel in the middle for the solution to pass through. And measurements will be taken to the VNA to display using the coaxial line. With known microplastic concentration of the sample, we will correlate the S11 response change with the sample’s concentration. This is done using a python system. The python script will organize all the data into graphs and build approximation model. Due to the time constraint, we’ll not focus on the python aspect today but the details are explained in our final report.  </a:t>
            </a:r>
            <a:endParaRPr lang="en-US"/>
          </a:p>
          <a:p>
            <a:endParaRPr lang="en-CA">
              <a:cs typeface="Calibri"/>
            </a:endParaRPr>
          </a:p>
          <a:p>
            <a:r>
              <a:rPr lang="en-CA">
                <a:cs typeface="Calibri"/>
              </a:rPr>
              <a:t>For our overall design strategy, we follow the steps of research, simulation, and iterative prototype testing. </a:t>
            </a:r>
          </a:p>
          <a:p>
            <a:endParaRPr lang="en-CA">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12</a:t>
            </a:fld>
            <a:endParaRPr lang="en-US"/>
          </a:p>
        </p:txBody>
      </p:sp>
    </p:spTree>
    <p:extLst>
      <p:ext uri="{BB962C8B-B14F-4D97-AF65-F5344CB8AC3E}">
        <p14:creationId xmlns:p14="http://schemas.microsoft.com/office/powerpoint/2010/main" val="2820869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a:t>Now coming back to the main system, this is our final system setup. As you see, the key components are the motor drive, pump, resonator, fluidic channel, and sample solution. So in the next few slides, we will take a closer look at each of these components. We’ll talk about their major functions, the design assumptions made, as well as some quick specification checks. </a:t>
            </a:r>
            <a:endParaRPr lang="en-US"/>
          </a:p>
          <a:p>
            <a:pPr marL="0" marR="0" lvl="0" indent="0" algn="l" defTabSz="914400">
              <a:lnSpc>
                <a:spcPct val="100000"/>
              </a:lnSpc>
              <a:spcBef>
                <a:spcPts val="0"/>
              </a:spcBef>
              <a:spcAft>
                <a:spcPts val="0"/>
              </a:spcAft>
              <a:buClrTx/>
              <a:buSzTx/>
              <a:buFontTx/>
              <a:buNone/>
              <a:tabLst/>
              <a:defRPr/>
            </a:pPr>
            <a:endParaRPr lang="en-CA">
              <a:cs typeface="Calibri"/>
            </a:endParaRPr>
          </a:p>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13</a:t>
            </a:fld>
            <a:endParaRPr lang="en-US"/>
          </a:p>
        </p:txBody>
      </p:sp>
    </p:spTree>
    <p:extLst>
      <p:ext uri="{BB962C8B-B14F-4D97-AF65-F5344CB8AC3E}">
        <p14:creationId xmlns:p14="http://schemas.microsoft.com/office/powerpoint/2010/main" val="1623249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choice of microplastics to be used was determined by microplastic abundance in the environment, as well as availability. While microfibers were considered for testing due to prevalence in the environment, they are difficult to obtain, and ready availability of microspheres made them most suitable for testing. Studies have also shown that the most abundant microplastics found in Mediterranean waters were polyethylene, polypropylene, and polystyrene. The solutions were mixed by a lab at the University of Guelph, and thus availability to them was crucial. While they possessed a supply of polyethylene and polystyrene, they did not have polypropylene. The final sample choices and their parameters can be found in this table. It should be noted that polystyrene was the primary sample used in testing due to it better mixability.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14</a:t>
            </a:fld>
            <a:endParaRPr lang="en-US"/>
          </a:p>
        </p:txBody>
      </p:sp>
    </p:spTree>
    <p:extLst>
      <p:ext uri="{BB962C8B-B14F-4D97-AF65-F5344CB8AC3E}">
        <p14:creationId xmlns:p14="http://schemas.microsoft.com/office/powerpoint/2010/main" val="2593151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From the early stages of the design, it was advised by Professor Ren to use a surfactant to uniformly disperse the microplastics in the solution in order to obtain the most ideal performance from the resonator. However, some issues arose after a consultation with a postdoctoral researcher of the Microfluidics lab, which informed us of its tendency to leave behind a residue that is difficult to clean. This would lead to residue and potential microplastic particles becoming stuck in the tubing and affecting future samples. The only way to clean the system would be to flush it with acetone, however that would have degraded the plastic components, so it was not an option. After some consideration, it was determined that surfactant would ultimately not be used, as it may significantly affect results. Future iterations of the sample preparation process and design may use a disposable tubing system with a sample that includes surfactant, but at the moment that is outside the scope and budget of the project.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15</a:t>
            </a:fld>
            <a:endParaRPr lang="en-US"/>
          </a:p>
        </p:txBody>
      </p:sp>
    </p:spTree>
    <p:extLst>
      <p:ext uri="{BB962C8B-B14F-4D97-AF65-F5344CB8AC3E}">
        <p14:creationId xmlns:p14="http://schemas.microsoft.com/office/powerpoint/2010/main" val="3570667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Now I’ll just quickly review and verify the engineering specifications we previously defined. We have confirmed that the diameter of the channel going through the resonator did not exceed 0.5mm by buying and using tubing with a diameter of 0.4mm. We ensured that the maximum particle size was less than 25% of the smallest tubing diameter by testing primarily with a microplastic bead size of 6 microns. The final specification of this section was modified for a system not using surfactant, and uniform distribution was roughly verified through a visual analysis of the samples.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16</a:t>
            </a:fld>
            <a:endParaRPr lang="en-US"/>
          </a:p>
        </p:txBody>
      </p:sp>
    </p:spTree>
    <p:extLst>
      <p:ext uri="{BB962C8B-B14F-4D97-AF65-F5344CB8AC3E}">
        <p14:creationId xmlns:p14="http://schemas.microsoft.com/office/powerpoint/2010/main" val="4282457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a:solidFill>
                  <a:schemeClr val="tx1"/>
                </a:solidFill>
                <a:effectLst/>
                <a:latin typeface="+mn-lt"/>
                <a:ea typeface="+mn-ea"/>
                <a:cs typeface="+mn-cs"/>
              </a:rPr>
              <a:t>Now, I will introduce you to the main part of our system: the cavity resonator.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a:solidFill>
                  <a:schemeClr val="tx1"/>
                </a:solidFill>
                <a:effectLst/>
                <a:latin typeface="+mn-lt"/>
                <a:ea typeface="+mn-ea"/>
                <a:cs typeface="+mn-cs"/>
              </a:rPr>
              <a:t>The resonator is a metallic device which electrically resonates at a specific frequency. The design goal is to create a device that changes its resonant frequency when a change in microplastic concentration is run though the microfluidic channel.</a:t>
            </a:r>
            <a:endParaRPr lang="en-CA" sz="1200" b="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a:solidFill>
                <a:schemeClr val="tx1"/>
              </a:solidFill>
              <a:effectLst/>
              <a:latin typeface="+mn-lt"/>
              <a:cs typeface="Calibri"/>
            </a:endParaRPr>
          </a:p>
          <a:p>
            <a:pPr>
              <a:defRPr/>
            </a:pPr>
            <a:r>
              <a:rPr lang="en-CA" sz="1200" b="0" kern="1200">
                <a:solidFill>
                  <a:schemeClr val="tx1"/>
                </a:solidFill>
                <a:effectLst/>
                <a:latin typeface="+mn-lt"/>
                <a:ea typeface="+mn-ea"/>
                <a:cs typeface="+mn-cs"/>
              </a:rPr>
              <a:t>The resonance is created by injection of radio waves (using a VNA) into the resonator via an injection port. When the sample solution is run through the microfluidic channel, the dielectric constant within the resonator is changed resulting in a unique resonant frequency with a unique magnitude.</a:t>
            </a:r>
            <a:r>
              <a:rPr lang="en-CA" b="0"/>
              <a:t> </a:t>
            </a:r>
            <a:endParaRPr lang="en-CA" sz="1200" b="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a:solidFill>
                  <a:schemeClr val="tx1"/>
                </a:solidFill>
                <a:effectLst/>
                <a:latin typeface="+mn-lt"/>
                <a:ea typeface="+mn-ea"/>
                <a:cs typeface="+mn-cs"/>
              </a:rPr>
              <a:t>The microfluidic channel is placed at the center of the resonator as this is high area with the highest E field concentration which allows for the highest coupling of the RF energy to the channel – allowing for the resonator to be more sensitive to a change in microplastic concentrations.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a:solidFill>
                  <a:schemeClr val="tx1"/>
                </a:solidFill>
                <a:effectLst/>
                <a:latin typeface="+mn-lt"/>
                <a:ea typeface="+mn-ea"/>
                <a:cs typeface="+mn-cs"/>
              </a:rPr>
              <a:t>The location of the port was selected to optimize the </a:t>
            </a:r>
            <a:r>
              <a:rPr lang="en-CA" sz="1200" kern="1200">
                <a:solidFill>
                  <a:schemeClr val="tx1"/>
                </a:solidFill>
                <a:effectLst/>
                <a:latin typeface="+mn-lt"/>
                <a:ea typeface="+mn-ea"/>
                <a:cs typeface="+mn-cs"/>
              </a:rPr>
              <a:t>electric field strength in the microfluidic channel and was found by running iterated simulations. In addition, the port length was tuned to optimally match the impedance between the resonator and transmission line and resonator.</a:t>
            </a:r>
            <a:endParaRPr lang="en-CA"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17</a:t>
            </a:fld>
            <a:endParaRPr lang="en-US"/>
          </a:p>
        </p:txBody>
      </p:sp>
    </p:spTree>
    <p:extLst>
      <p:ext uri="{BB962C8B-B14F-4D97-AF65-F5344CB8AC3E}">
        <p14:creationId xmlns:p14="http://schemas.microsoft.com/office/powerpoint/2010/main" val="1196550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the resonator, it is desired to have a high Q factor. The Q factor described how sharp of a peak the system's frequency response has. So higher Q factor indicates higher sensitivity for detecting concentration change. </a:t>
            </a:r>
          </a:p>
        </p:txBody>
      </p:sp>
      <p:sp>
        <p:nvSpPr>
          <p:cNvPr id="4" name="Slide Number Placeholder 3"/>
          <p:cNvSpPr>
            <a:spLocks noGrp="1"/>
          </p:cNvSpPr>
          <p:nvPr>
            <p:ph type="sldNum" sz="quarter" idx="5"/>
          </p:nvPr>
        </p:nvSpPr>
        <p:spPr/>
        <p:txBody>
          <a:bodyPr/>
          <a:lstStyle/>
          <a:p>
            <a:fld id="{8CCEF7D1-689C-4BC1-B59B-4A4CE078ECDF}" type="slidenum">
              <a:rPr lang="en-US" smtClean="0"/>
              <a:t>18</a:t>
            </a:fld>
            <a:endParaRPr lang="en-US"/>
          </a:p>
        </p:txBody>
      </p:sp>
    </p:spTree>
    <p:extLst>
      <p:ext uri="{BB962C8B-B14F-4D97-AF65-F5344CB8AC3E}">
        <p14:creationId xmlns:p14="http://schemas.microsoft.com/office/powerpoint/2010/main" val="2021316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latin typeface="Calibri"/>
                <a:ea typeface="Calibri" panose="020F0502020204030204" pitchFamily="34" charset="0"/>
                <a:cs typeface="Calibri"/>
              </a:rPr>
              <a:t>We are now revisiting the design requirement defined early in the project. All</a:t>
            </a:r>
            <a:r>
              <a:rPr lang="en-US" sz="1800">
                <a:effectLst/>
                <a:latin typeface="Calibri"/>
                <a:ea typeface="Calibri" panose="020F0502020204030204" pitchFamily="34" charset="0"/>
                <a:cs typeface="Calibri"/>
              </a:rPr>
              <a:t> the requirements </a:t>
            </a:r>
            <a:r>
              <a:rPr lang="en-US" sz="1800">
                <a:latin typeface="Calibri"/>
                <a:ea typeface="Calibri" panose="020F0502020204030204" pitchFamily="34" charset="0"/>
                <a:cs typeface="Calibri"/>
              </a:rPr>
              <a:t>for the resonator were</a:t>
            </a:r>
            <a:r>
              <a:rPr lang="en-US" sz="1800">
                <a:effectLst/>
                <a:latin typeface="Calibri"/>
                <a:ea typeface="Calibri" panose="020F0502020204030204" pitchFamily="34" charset="0"/>
                <a:cs typeface="Calibri"/>
              </a:rPr>
              <a:t> met.</a:t>
            </a:r>
            <a:r>
              <a:rPr lang="en-US" sz="1800">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a:lnSpc>
                <a:spcPct val="107000"/>
              </a:lnSpc>
              <a:spcAft>
                <a:spcPts val="800"/>
              </a:spcAft>
            </a:pPr>
            <a:r>
              <a:rPr lang="en-US" sz="1800">
                <a:solidFill>
                  <a:srgbClr val="000000"/>
                </a:solidFill>
                <a:latin typeface="Calibri"/>
                <a:ea typeface="Calibri" panose="020F0502020204030204" pitchFamily="34" charset="0"/>
                <a:cs typeface="Calibri"/>
              </a:rPr>
              <a:t>One of the important requirements is the dimensions for the resonator, which have be verified using the caliper measurement. </a:t>
            </a:r>
            <a:endParaRPr lang="en-US" sz="1800">
              <a:effectLst/>
              <a:latin typeface="Calibri"/>
              <a:ea typeface="Calibri" panose="020F0502020204030204" pitchFamily="34" charset="0"/>
              <a:cs typeface="Calibri"/>
            </a:endParaRPr>
          </a:p>
          <a:p>
            <a:pPr>
              <a:lnSpc>
                <a:spcPct val="107000"/>
              </a:lnSpc>
              <a:spcAft>
                <a:spcPts val="800"/>
              </a:spcAft>
            </a:pPr>
            <a:r>
              <a:rPr lang="en-US" sz="1800">
                <a:solidFill>
                  <a:srgbClr val="000000"/>
                </a:solidFill>
                <a:effectLst/>
                <a:latin typeface="Calibri"/>
                <a:ea typeface="Calibri" panose="020F0502020204030204" pitchFamily="34" charset="0"/>
                <a:cs typeface="Calibri"/>
              </a:rPr>
              <a:t>The other important requirement is the cavity resonator shall have a Q factor of greater than 1000. </a:t>
            </a:r>
            <a:r>
              <a:rPr lang="en-US" sz="1800">
                <a:solidFill>
                  <a:srgbClr val="000000"/>
                </a:solidFill>
                <a:latin typeface="Calibri"/>
                <a:ea typeface="Calibri" panose="020F0502020204030204" pitchFamily="34" charset="0"/>
                <a:cs typeface="Calibri"/>
              </a:rPr>
              <a:t>This is also met as the lowest measured Q factor was 1371.1 during test. </a:t>
            </a:r>
            <a:endParaRPr lang="en-US" sz="1800">
              <a:solidFill>
                <a:srgbClr val="000000"/>
              </a:solidFill>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19</a:t>
            </a:fld>
            <a:endParaRPr lang="en-US"/>
          </a:p>
        </p:txBody>
      </p:sp>
    </p:spTree>
    <p:extLst>
      <p:ext uri="{BB962C8B-B14F-4D97-AF65-F5344CB8AC3E}">
        <p14:creationId xmlns:p14="http://schemas.microsoft.com/office/powerpoint/2010/main" val="428107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let me brief you through our agenda for today. </a:t>
            </a:r>
          </a:p>
          <a:p>
            <a:r>
              <a:rPr lang="en-US"/>
              <a:t>We will start with some introductions, this includes our organization roles, motivation and background, need analysis overview and project objective. </a:t>
            </a:r>
          </a:p>
          <a:p>
            <a:r>
              <a:rPr lang="en-US"/>
              <a:t>Following that, we will provide a summary of our design solution and then dive into the details of our key system components. </a:t>
            </a:r>
          </a:p>
          <a:p>
            <a:r>
              <a:rPr lang="en-US"/>
              <a:t>We will also clarify some design assumptions made. </a:t>
            </a:r>
          </a:p>
          <a:p>
            <a:r>
              <a:rPr lang="en-US"/>
              <a:t>Then, we will show you our test results, demonstration, and analysis. We’ll give special attention to the errors and limitations, and also provide some suggestions for future revisions. </a:t>
            </a:r>
          </a:p>
          <a:p>
            <a:r>
              <a:rPr lang="en-US"/>
              <a:t>After having a whole picture of our design result, we will verify if we have satisfied our primary requirements. </a:t>
            </a:r>
          </a:p>
          <a:p>
            <a:r>
              <a:rPr lang="en-US"/>
              <a:t>Then, we’ll discuss the design considerations for safety, regulatory, and sustainability, as well as the impact of design on society and environment. </a:t>
            </a:r>
          </a:p>
          <a:p>
            <a:r>
              <a:rPr lang="en-US"/>
              <a:t>Lastly, we’ll reflect on our project management strategy and wrap up our presentation with some lessons learned along the way. </a:t>
            </a:r>
          </a:p>
          <a:p>
            <a:r>
              <a:rPr lang="en-US"/>
              <a:t>The concepts and terminologies will be introduced throughout the presentation.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a:t>
            </a:fld>
            <a:endParaRPr lang="en-US"/>
          </a:p>
        </p:txBody>
      </p:sp>
    </p:spTree>
    <p:extLst>
      <p:ext uri="{BB962C8B-B14F-4D97-AF65-F5344CB8AC3E}">
        <p14:creationId xmlns:p14="http://schemas.microsoft.com/office/powerpoint/2010/main" val="3156873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function of the pump system is to deliver the microplastic sample to the resonator. This is achieved by using a peristaltic pump, which is a type of pump that allows for contactless pumping – minimizing the contact between the microplastic sample and the system. The pump is connected to intermediate tubing which serves the purpose of connecting the pump to the microfluidic channel that runs through the resonator. The reservoir is used to house the prepared sample solution to be delivered to the resonator.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effectLst/>
                <a:latin typeface="+mn-lt"/>
                <a:ea typeface="+mn-ea"/>
                <a:cs typeface="+mn-cs"/>
              </a:rPr>
              <a:t>Operating conditions for the motor needed to be characterized as they were not provided by the manufacturer. To find the flow rate, the time required to fill 50mL of water was recorded for Duty Cycles at 5% intervals and at frequencies: 0.5 kHz, 5 kHz, and 50 kHz. The results demonstrate that higher frequencies do not allow for operating of the motor less than ~25% and overall higher frequencies have a more non-linear behavior which is undesirable. The pump is thus operated at a switching frequency of 500 Hz and connected as shown in the diagram.</a:t>
            </a:r>
            <a:endParaRPr lang="en-CA" sz="18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20</a:t>
            </a:fld>
            <a:endParaRPr lang="en-US"/>
          </a:p>
        </p:txBody>
      </p:sp>
    </p:spTree>
    <p:extLst>
      <p:ext uri="{BB962C8B-B14F-4D97-AF65-F5344CB8AC3E}">
        <p14:creationId xmlns:p14="http://schemas.microsoft.com/office/powerpoint/2010/main" val="33677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There are design requirements that are specific to the pump system. All requirements are met.</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Notably</a:t>
            </a:r>
            <a:r>
              <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rPr>
              <a:t>, t</a:t>
            </a: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he first requirement is that the system’s flow rate is kept under 100mL/min was met as the maximum flow recorded was 35 mL/min during testing.</a:t>
            </a: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21</a:t>
            </a:fld>
            <a:endParaRPr lang="en-US"/>
          </a:p>
        </p:txBody>
      </p:sp>
    </p:spTree>
    <p:extLst>
      <p:ext uri="{BB962C8B-B14F-4D97-AF65-F5344CB8AC3E}">
        <p14:creationId xmlns:p14="http://schemas.microsoft.com/office/powerpoint/2010/main" val="2788929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DengXian" panose="02010600030101010101" pitchFamily="2" charset="-122"/>
                <a:cs typeface="Times New Roman" panose="02020603050405020304" pitchFamily="18" charset="0"/>
              </a:rPr>
              <a:t>After designing and testing the pump system circuit on a breadboard, we decided to put the entire circuit on an Arduino shield style PCB. This PCB serves as an interface between the Arduino Uno and the rest of our system. It converts a 12VDC input to a regulated 6 VDC output rail. This rail is meant to power the motor and provides up 1A maximum steady state current draw. And to allow debugging, it also has the feature to manually control the speed of the motor by twisting a variable resistor. The communication lines on the Arduino are also brought out onto this board, they can be easily accessed in case we need additional sensors. </a:t>
            </a:r>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22</a:t>
            </a:fld>
            <a:endParaRPr lang="en-US"/>
          </a:p>
        </p:txBody>
      </p:sp>
    </p:spTree>
    <p:extLst>
      <p:ext uri="{BB962C8B-B14F-4D97-AF65-F5344CB8AC3E}">
        <p14:creationId xmlns:p14="http://schemas.microsoft.com/office/powerpoint/2010/main" val="2613614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When developing this design, a few assumptions had to be made to ensure that this project remained within our scope. Regarding sample selection, we assumed that running the sample through the system would not break its uniformity, and thus, homogeneity was only an issue to be addressed at the sample preparation stage. It was also assumed that the concentration of the microplastic samples obtained from the Guelph lab were accurate, consistent, and contamination-free to a reasonable degree. </a:t>
            </a:r>
            <a:r>
              <a:rPr lang="en-US" sz="1800" strike="noStrike">
                <a:effectLst/>
                <a:latin typeface="Calibri" panose="020F0502020204030204" pitchFamily="34" charset="0"/>
                <a:ea typeface="Calibri" panose="020F0502020204030204" pitchFamily="34" charset="0"/>
                <a:cs typeface="Times New Roman" panose="02020603050405020304" pitchFamily="18" charset="0"/>
              </a:rPr>
              <a:t>The pump system assumptions imply that the flow rate is constant during operation. </a:t>
            </a:r>
            <a:r>
              <a:rPr lang="en-US" sz="1800">
                <a:effectLst/>
                <a:latin typeface="Calibri" panose="020F0502020204030204" pitchFamily="34" charset="0"/>
                <a:ea typeface="Calibri" panose="020F0502020204030204" pitchFamily="34" charset="0"/>
                <a:cs typeface="Times New Roman" panose="02020603050405020304" pitchFamily="18" charset="0"/>
              </a:rPr>
              <a:t>It was finally assumed that the S11 response correlates only to the change in concentration of the microplastics, and no other factors, and so a direct relationship can be found between them. </a:t>
            </a:r>
            <a:endParaRPr lang="en-CA" sz="1800" strike="sngStrike">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23</a:t>
            </a:fld>
            <a:endParaRPr lang="en-US"/>
          </a:p>
        </p:txBody>
      </p:sp>
    </p:spTree>
    <p:extLst>
      <p:ext uri="{BB962C8B-B14F-4D97-AF65-F5344CB8AC3E}">
        <p14:creationId xmlns:p14="http://schemas.microsoft.com/office/powerpoint/2010/main" val="2882081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go through the result and analysis</a:t>
            </a:r>
          </a:p>
        </p:txBody>
      </p:sp>
      <p:sp>
        <p:nvSpPr>
          <p:cNvPr id="4" name="Slide Number Placeholder 3"/>
          <p:cNvSpPr>
            <a:spLocks noGrp="1"/>
          </p:cNvSpPr>
          <p:nvPr>
            <p:ph type="sldNum" sz="quarter" idx="5"/>
          </p:nvPr>
        </p:nvSpPr>
        <p:spPr/>
        <p:txBody>
          <a:bodyPr/>
          <a:lstStyle/>
          <a:p>
            <a:fld id="{8CCEF7D1-689C-4BC1-B59B-4A4CE078ECDF}" type="slidenum">
              <a:rPr lang="en-US" smtClean="0"/>
              <a:t>24</a:t>
            </a:fld>
            <a:endParaRPr lang="en-US"/>
          </a:p>
        </p:txBody>
      </p:sp>
    </p:spTree>
    <p:extLst>
      <p:ext uri="{BB962C8B-B14F-4D97-AF65-F5344CB8AC3E}">
        <p14:creationId xmlns:p14="http://schemas.microsoft.com/office/powerpoint/2010/main" val="3978183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We have summarized our test procedures into steps. </a:t>
            </a:r>
          </a:p>
          <a:p>
            <a:endParaRPr lang="en-CA" b="1"/>
          </a:p>
          <a:p>
            <a:r>
              <a:rPr lang="en-CA" b="1"/>
              <a:t>The first step is tuning. </a:t>
            </a:r>
            <a:r>
              <a:rPr lang="en-CA"/>
              <a:t>We tuned the cavity resonator in the presence of water in the fluidic channel by gradually cutting the length of coax going into the resonator until a sharp s11 response is observed.</a:t>
            </a:r>
          </a:p>
          <a:p>
            <a:r>
              <a:rPr lang="en-CA"/>
              <a:t> </a:t>
            </a:r>
          </a:p>
          <a:p>
            <a:r>
              <a:rPr lang="en-CA"/>
              <a:t>Then, we ran the system with water and record the S11 response. This establishes the </a:t>
            </a:r>
            <a:r>
              <a:rPr lang="en-CA" b="1"/>
              <a:t>initial point of reference </a:t>
            </a:r>
            <a:r>
              <a:rPr lang="en-CA"/>
              <a:t>for any comparisons with sample solution.</a:t>
            </a:r>
          </a:p>
          <a:p>
            <a:endParaRPr lang="en-CA"/>
          </a:p>
          <a:p>
            <a:r>
              <a:rPr lang="en-CA" b="1"/>
              <a:t>And the last step is running trials</a:t>
            </a:r>
            <a:r>
              <a:rPr lang="en-CA"/>
              <a:t>. For each sample solution, we conducted multiple tests, and recorded the data into a spreadsheet. And between different trials, we cleaned the tubing by flushing the system with water for 2 minutes to flush out any remaining residues. </a:t>
            </a:r>
          </a:p>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25</a:t>
            </a:fld>
            <a:endParaRPr lang="en-US"/>
          </a:p>
        </p:txBody>
      </p:sp>
    </p:spTree>
    <p:extLst>
      <p:ext uri="{BB962C8B-B14F-4D97-AF65-F5344CB8AC3E}">
        <p14:creationId xmlns:p14="http://schemas.microsoft.com/office/powerpoint/2010/main" val="3025294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 are the final VNA displays of the two demos we just watched. The picture on the left is the water test, and the picture on the right is the microplastic test. </a:t>
            </a:r>
          </a:p>
          <a:p>
            <a:endParaRPr lang="en-US"/>
          </a:p>
          <a:p>
            <a:r>
              <a:rPr lang="en-US"/>
              <a:t>The resonant frequency is around 5.3GHz, and the S11 magnitude is around -30dB. </a:t>
            </a:r>
          </a:p>
          <a:p>
            <a:endParaRPr lang="en-US"/>
          </a:p>
          <a:p>
            <a:r>
              <a:rPr lang="en-US"/>
              <a:t>But if you look closely, the two plots are different. Comparing to the microplastic solution test, the s11 dip of the water test has slightly shifted to the left, and it has also shifted upward. This indicates a decrease in resonant frequency and an increase in S11 magnitude for the sample solution. </a:t>
            </a:r>
          </a:p>
          <a:p>
            <a:endParaRPr lang="en-US"/>
          </a:p>
          <a:p>
            <a:r>
              <a:rPr lang="en-US"/>
              <a:t>One thing I would like to note is that the S11 response we see here is not the same ones we used for data analysis. This is because the demo video was taken earlier this week, and our pump system was already contaminated with surfactant residues from previous tests, so the readings in the demo is not accurate. However, the purpose of the demo is to show how the system operates, and the trend between different solutions, and that is clearly shown here. </a:t>
            </a:r>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26</a:t>
            </a:fld>
            <a:endParaRPr lang="en-US"/>
          </a:p>
        </p:txBody>
      </p:sp>
    </p:spTree>
    <p:extLst>
      <p:ext uri="{BB962C8B-B14F-4D97-AF65-F5344CB8AC3E}">
        <p14:creationId xmlns:p14="http://schemas.microsoft.com/office/powerpoint/2010/main" val="253055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Mackenzie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Now I’ll go over our results from 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Looking at the results graphed on the left, with an increase in concentration there was an increase in the s11 magnitude and no significant frequency shift.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The original metric to determine the concentration of the microplastics was a change in the dielectric constant leading to a resonant frequency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From the test results, this relationship was not found, and the resonant frequency change was so insignificant that it can’t be used to correlate a concentration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A stronger relationship that was not originally modelled was a consistent change in the resonant magnitude.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27</a:t>
            </a:fld>
            <a:endParaRPr lang="en-US"/>
          </a:p>
        </p:txBody>
      </p:sp>
    </p:spTree>
    <p:extLst>
      <p:ext uri="{BB962C8B-B14F-4D97-AF65-F5344CB8AC3E}">
        <p14:creationId xmlns:p14="http://schemas.microsoft.com/office/powerpoint/2010/main" val="389312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a:ea typeface="Calibri" panose="020F0502020204030204" pitchFamily="34" charset="0"/>
                <a:cs typeface="Calibri"/>
              </a:rPr>
              <a:t>Mackenzie</a:t>
            </a:r>
          </a:p>
          <a:p>
            <a:pPr>
              <a:lnSpc>
                <a:spcPct val="107000"/>
              </a:lnSpc>
              <a:spcAft>
                <a:spcPts val="800"/>
              </a:spcAft>
            </a:pPr>
            <a:r>
              <a:rPr lang="en-US" sz="1800">
                <a:effectLst/>
                <a:latin typeface="Calibri"/>
                <a:ea typeface="Calibri" panose="020F0502020204030204" pitchFamily="34" charset="0"/>
                <a:cs typeface="Calibri"/>
              </a:rPr>
              <a:t>To understand this relationship, a relation to the Q factor and loss tangent must be made.</a:t>
            </a:r>
            <a:r>
              <a:rPr lang="en-US" sz="1800">
                <a:latin typeface="Calibri"/>
                <a:ea typeface="Calibri" panose="020F0502020204030204" pitchFamily="34" charset="0"/>
                <a:cs typeface="Calibri"/>
              </a:rPr>
              <a:t> </a:t>
            </a:r>
          </a:p>
          <a:p>
            <a:pPr>
              <a:lnSpc>
                <a:spcPct val="107000"/>
              </a:lnSpc>
              <a:spcAft>
                <a:spcPts val="800"/>
              </a:spcAft>
            </a:pPr>
            <a:endParaRPr lang="en-US" sz="1800">
              <a:latin typeface="Calibri"/>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latin typeface="Calibri"/>
                <a:ea typeface="Calibri" panose="020F0502020204030204" pitchFamily="34" charset="0"/>
                <a:cs typeface="Calibri"/>
              </a:rPr>
              <a:t>Recall that Q factor describes how sharp the peak</a:t>
            </a:r>
            <a:r>
              <a:rPr lang="en-US" sz="1800">
                <a:effectLst/>
                <a:latin typeface="Calibri"/>
                <a:ea typeface="Calibri" panose="020F0502020204030204" pitchFamily="34" charset="0"/>
                <a:cs typeface="Calibri"/>
              </a:rPr>
              <a:t> </a:t>
            </a:r>
            <a:r>
              <a:rPr lang="en-US" sz="1800">
                <a:latin typeface="Calibri"/>
                <a:ea typeface="Calibri" panose="020F0502020204030204" pitchFamily="34" charset="0"/>
                <a:cs typeface="Calibri"/>
              </a:rPr>
              <a:t>of frequency response is and loss tangent measures energy lost in the material.</a:t>
            </a:r>
          </a:p>
          <a:p>
            <a:pPr>
              <a:lnSpc>
                <a:spcPct val="107000"/>
              </a:lnSpc>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This means with an increase in loss tangent signifies an increase in energy lost in the material.</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Since Q factor can be directly measured from testing, a loss tangent can be found for each concentration showing a consistent trend upwards with an increase in concentration shown in the table to the right.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Comparing 0ppm to 300ppm, there is a significant decrease in Q factor and an increase in loss tangent.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latin typeface="Calibri"/>
                <a:ea typeface="Calibri" panose="020F0502020204030204" pitchFamily="34" charset="0"/>
                <a:cs typeface="Calibri"/>
              </a:rPr>
              <a:t>The loss tangent can then be correlated to the S11 resonant magnitude.</a:t>
            </a:r>
            <a:r>
              <a:rPr lang="en-US" sz="1800">
                <a:latin typeface="Calibri"/>
                <a:ea typeface="Calibri" panose="020F0502020204030204" pitchFamily="34" charset="0"/>
                <a:cs typeface="Calibri"/>
              </a:rPr>
              <a:t> </a:t>
            </a:r>
            <a:endParaRPr lang="en-US" sz="180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An increase in loss tangent means more energy is absorbed in the material so less energy is reflected to the VNA.</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From the definition of S11, we know a decrease in reflected energy means a higher S11.</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From the results, the opposite relationship was found contradicting the relationship that increased loss tangent should lead to lower S11.</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There are many possible issues that could be causing this inversed relationship which I will talk about in the next section. Despite this, with the current results the resonant magnitude can still be used to predict the concentration.</a:t>
            </a:r>
          </a:p>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28</a:t>
            </a:fld>
            <a:endParaRPr lang="en-US"/>
          </a:p>
        </p:txBody>
      </p:sp>
    </p:spTree>
    <p:extLst>
      <p:ext uri="{BB962C8B-B14F-4D97-AF65-F5344CB8AC3E}">
        <p14:creationId xmlns:p14="http://schemas.microsoft.com/office/powerpoint/2010/main" val="3313468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Mackenzie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Now I’ll go over the errors and limitations of the system.</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Starting with the issue of non-homogeneous fluids in the resonator, it was observed that the plastics would tend to clump together.</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If plastics were not uniformly distributed in the water, this would not change the dielectric constant in the same way as originally predicted and simulated.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To prove this prediction on the sample not being homogenous, a known homogenous sample of alcohol and water was used to test the resonator.</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The same test as the microplastics was conducted but with increasing concentrations of alcohol instead. From the results, a very significant resonant frequency change of almost 30kHz for each step of concentration was observed.</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This followed our prediction of the measured material increasing in frequency with an increase in concentration.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This showed that one of the issues with the original microplastic testing was the clumping causing non-homogenous samples.</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29</a:t>
            </a:fld>
            <a:endParaRPr lang="en-US"/>
          </a:p>
        </p:txBody>
      </p:sp>
    </p:spTree>
    <p:extLst>
      <p:ext uri="{BB962C8B-B14F-4D97-AF65-F5344CB8AC3E}">
        <p14:creationId xmlns:p14="http://schemas.microsoft.com/office/powerpoint/2010/main" val="389189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without further ado, let’s get started with our introductions. </a:t>
            </a:r>
          </a:p>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3</a:t>
            </a:fld>
            <a:endParaRPr lang="en-US"/>
          </a:p>
        </p:txBody>
      </p:sp>
    </p:spTree>
    <p:extLst>
      <p:ext uri="{BB962C8B-B14F-4D97-AF65-F5344CB8AC3E}">
        <p14:creationId xmlns:p14="http://schemas.microsoft.com/office/powerpoint/2010/main" val="454269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Mackenzie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The second issue with the cavity resonator was the fluid column going into the cavity resonator is not large enough to cause significant coupling between the incident wave and the material in the column.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This means that the incident wave did not significantly interact with the material causing the system to have very poor sensitivity to changes in frequency for a change in concentration.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To illustrate this point, the concentration of electric field is illustrated in the figure to the right with the electric field concentration on the vertical axis and the location within the cavity resonator on the horizontal.</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Since the tube is so much smaller compared to the area of the E field concentration, there is not much area to allow coupling between the electric field and the material.</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With a larger tube, more coupling would occur leading to a more substantial frequency shift with change in concentration.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The second issue that arises with a tube that is too small is the clumping microplastic can completely clog the fluidic system by getting stuck in the small diameter tube.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The only solution to a problem such as this is to increase the tube diameter.</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Increasing the diameter of the tube would solve two problems by increasing the coupling factor and solving the clogging issue within the fluidic system.</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30</a:t>
            </a:fld>
            <a:endParaRPr lang="en-US"/>
          </a:p>
        </p:txBody>
      </p:sp>
    </p:spTree>
    <p:extLst>
      <p:ext uri="{BB962C8B-B14F-4D97-AF65-F5344CB8AC3E}">
        <p14:creationId xmlns:p14="http://schemas.microsoft.com/office/powerpoint/2010/main" val="463822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Mackenzie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Finally, the last error was the design of the resonator was based off of the characterization of the microplastics from a research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It is not always known exactly how another researcher came to their exact results, and when we came to different results there is no way to know what the original error was.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Because of this, basing our design off research results was not the right approach and a better way is to first characterize the microplastics ourselves.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Once the material has been fully characterized including its dielectric constant, loss tangent and other properties the resonator can then be properly designed.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This would allow us to better correlate real-world results to our simulations.</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31</a:t>
            </a:fld>
            <a:endParaRPr lang="en-US"/>
          </a:p>
        </p:txBody>
      </p:sp>
    </p:spTree>
    <p:extLst>
      <p:ext uri="{BB962C8B-B14F-4D97-AF65-F5344CB8AC3E}">
        <p14:creationId xmlns:p14="http://schemas.microsoft.com/office/powerpoint/2010/main" val="31069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Mackenzie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Based off of all of these observations, we can summarize all of them into improvements for future revisions into five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Read through points</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32</a:t>
            </a:fld>
            <a:endParaRPr lang="en-US"/>
          </a:p>
        </p:txBody>
      </p:sp>
    </p:spTree>
    <p:extLst>
      <p:ext uri="{BB962C8B-B14F-4D97-AF65-F5344CB8AC3E}">
        <p14:creationId xmlns:p14="http://schemas.microsoft.com/office/powerpoint/2010/main" val="4095430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functional requirement of the system is that it shall measure the microplastic concentration of a sample with a specific precision and accuracy. It is important to distinguish the difference between precision and accuracy.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Accuracy</a:t>
            </a:r>
            <a:r>
              <a:rPr lang="en-US" sz="1200" kern="1200">
                <a:solidFill>
                  <a:schemeClr val="tx1"/>
                </a:solidFill>
                <a:effectLst/>
                <a:latin typeface="+mn-lt"/>
                <a:ea typeface="+mn-ea"/>
                <a:cs typeface="+mn-cs"/>
              </a:rPr>
              <a:t> is the degree of closeness to a true value whereas </a:t>
            </a:r>
            <a:r>
              <a:rPr lang="en-US" sz="1200" b="1" kern="1200">
                <a:solidFill>
                  <a:schemeClr val="tx1"/>
                </a:solidFill>
                <a:effectLst/>
                <a:latin typeface="+mn-lt"/>
                <a:ea typeface="+mn-ea"/>
                <a:cs typeface="+mn-cs"/>
              </a:rPr>
              <a:t>precision</a:t>
            </a:r>
            <a:r>
              <a:rPr lang="en-US" sz="1200" kern="1200">
                <a:solidFill>
                  <a:schemeClr val="tx1"/>
                </a:solidFill>
                <a:effectLst/>
                <a:latin typeface="+mn-lt"/>
                <a:ea typeface="+mn-ea"/>
                <a:cs typeface="+mn-cs"/>
              </a:rPr>
              <a:t> is the ability to repeatedly produce the same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Precision has been confirmed by repeated test results giving the same S11 response.</a:t>
            </a:r>
          </a:p>
        </p:txBody>
      </p:sp>
      <p:sp>
        <p:nvSpPr>
          <p:cNvPr id="4" name="Slide Number Placeholder 3"/>
          <p:cNvSpPr>
            <a:spLocks noGrp="1"/>
          </p:cNvSpPr>
          <p:nvPr>
            <p:ph type="sldNum" sz="quarter" idx="5"/>
          </p:nvPr>
        </p:nvSpPr>
        <p:spPr/>
        <p:txBody>
          <a:bodyPr/>
          <a:lstStyle/>
          <a:p>
            <a:fld id="{8CCEF7D1-689C-4BC1-B59B-4A4CE078ECDF}" type="slidenum">
              <a:rPr lang="en-US" smtClean="0"/>
              <a:t>33</a:t>
            </a:fld>
            <a:endParaRPr lang="en-US"/>
          </a:p>
        </p:txBody>
      </p:sp>
    </p:spTree>
    <p:extLst>
      <p:ext uri="{BB962C8B-B14F-4D97-AF65-F5344CB8AC3E}">
        <p14:creationId xmlns:p14="http://schemas.microsoft.com/office/powerpoint/2010/main" val="2522532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Accuracy was confirmed </a:t>
            </a:r>
            <a:r>
              <a:rPr lang="en-CA" sz="1200" kern="1200">
                <a:solidFill>
                  <a:schemeClr val="tx1"/>
                </a:solidFill>
                <a:effectLst/>
                <a:latin typeface="+mn-lt"/>
                <a:ea typeface="+mn-ea"/>
                <a:cs typeface="+mn-cs"/>
              </a:rPr>
              <a:t>by observing a </a:t>
            </a:r>
            <a:r>
              <a:rPr lang="en-US"/>
              <a:t>consistent increase the magnitude of S11 vs microplastic concentration. An equation of the line can be found and used as a model to find the concentration of an unknown microplastic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example, to test the accuracy, a sample of 890ppm was prepared and measured using the system which gave a reading of -17.5dB. Using the model, a microplastic concentration of 897ppm can be calculated. This gives a relative error of 0.78% which is an acceptable error. </a:t>
            </a:r>
            <a:r>
              <a:rPr lang="en-US" sz="1200" kern="1200">
                <a:solidFill>
                  <a:schemeClr val="tx1"/>
                </a:solidFill>
                <a:effectLst/>
                <a:latin typeface="+mn-lt"/>
                <a:ea typeface="+mn-ea"/>
                <a:cs typeface="+mn-cs"/>
              </a:rPr>
              <a:t>As more test trials are performed and more data points are collected, the microplastic detection accuracy can be further improved. </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34</a:t>
            </a:fld>
            <a:endParaRPr lang="en-US"/>
          </a:p>
        </p:txBody>
      </p:sp>
    </p:spTree>
    <p:extLst>
      <p:ext uri="{BB962C8B-B14F-4D97-AF65-F5344CB8AC3E}">
        <p14:creationId xmlns:p14="http://schemas.microsoft.com/office/powerpoint/2010/main" val="1783683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that has wrapped up the analysis of our design. Now, in the following sections, we will review some of the design considerations made throughout the design. </a:t>
            </a:r>
          </a:p>
        </p:txBody>
      </p:sp>
      <p:sp>
        <p:nvSpPr>
          <p:cNvPr id="4" name="Slide Number Placeholder 3"/>
          <p:cNvSpPr>
            <a:spLocks noGrp="1"/>
          </p:cNvSpPr>
          <p:nvPr>
            <p:ph type="sldNum" sz="quarter" idx="5"/>
          </p:nvPr>
        </p:nvSpPr>
        <p:spPr/>
        <p:txBody>
          <a:bodyPr/>
          <a:lstStyle/>
          <a:p>
            <a:fld id="{8CCEF7D1-689C-4BC1-B59B-4A4CE078ECDF}" type="slidenum">
              <a:rPr lang="en-US" smtClean="0"/>
              <a:t>35</a:t>
            </a:fld>
            <a:endParaRPr lang="en-US"/>
          </a:p>
        </p:txBody>
      </p:sp>
    </p:spTree>
    <p:extLst>
      <p:ext uri="{BB962C8B-B14F-4D97-AF65-F5344CB8AC3E}">
        <p14:creationId xmlns:p14="http://schemas.microsoft.com/office/powerpoint/2010/main" val="2876423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Let’s have a look at our design considerations for safety, regulatory and sustainability first. As we mentioned at the start of our presentation, our project is a technological demonstration, so most of the rules for product do not apply here. After careful evaluation and professional consultation, we can say that at the moment, the project-related safety concerns have been mitigated, and the product-related safety concerns are under evaluation. As for the regulatory aspects, they are dependent on the application domain. </a:t>
            </a:r>
            <a:endParaRPr lang="en-US"/>
          </a:p>
          <a:p>
            <a:r>
              <a:rPr lang="en-CA"/>
              <a:t>But just to ensure absolute safety of the project, we have developed additional safety measures. </a:t>
            </a:r>
            <a:endParaRPr lang="en-CA">
              <a:cs typeface="Calibri"/>
            </a:endParaRPr>
          </a:p>
          <a:p>
            <a:r>
              <a:rPr lang="en-CA" b="1"/>
              <a:t>First</a:t>
            </a:r>
            <a:r>
              <a:rPr lang="en-CA"/>
              <a:t>, whenever we were working on the PCB, we were using the grounding wrist strap to prevent buildup of static electricity on the body and also prevent sensitive electronic components from being fried. </a:t>
            </a:r>
            <a:endParaRPr lang="en-CA">
              <a:cs typeface="Calibri"/>
            </a:endParaRPr>
          </a:p>
          <a:p>
            <a:r>
              <a:rPr lang="en-CA"/>
              <a:t>We also used gloves when dealing with sample solutions such that the liquid was never in direct contact with our body. </a:t>
            </a:r>
            <a:endParaRPr lang="en-CA">
              <a:cs typeface="Calibri"/>
            </a:endParaRPr>
          </a:p>
          <a:p>
            <a:r>
              <a:rPr lang="en-CA"/>
              <a:t>We have also minimized the presence of toxics through careful component selection and use of solder fan. </a:t>
            </a:r>
            <a:endParaRPr lang="en-CA">
              <a:cs typeface="Calibri"/>
            </a:endParaRPr>
          </a:p>
          <a:p>
            <a:r>
              <a:rPr lang="en-CA"/>
              <a:t>And to promote sustainability of the design, we’ve made the demonstration reusable and we properly filtered the sample solution before disposal. </a:t>
            </a:r>
            <a:endParaRPr lang="en-CA">
              <a:cs typeface="Calibri"/>
            </a:endParaRPr>
          </a:p>
          <a:p>
            <a:endParaRPr lang="en-CA">
              <a:cs typeface="Calibri"/>
            </a:endParaRPr>
          </a:p>
          <a:p>
            <a:endParaRPr lang="en-CA"/>
          </a:p>
          <a:p>
            <a:endParaRPr lang="en-CA"/>
          </a:p>
          <a:p>
            <a:endParaRPr lang="en-CA"/>
          </a:p>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36</a:t>
            </a:fld>
            <a:endParaRPr lang="en-US"/>
          </a:p>
        </p:txBody>
      </p:sp>
    </p:spTree>
    <p:extLst>
      <p:ext uri="{BB962C8B-B14F-4D97-AF65-F5344CB8AC3E}">
        <p14:creationId xmlns:p14="http://schemas.microsoft.com/office/powerpoint/2010/main" val="1747554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Looking back, we have also considered the impact of our design to the society and environment. </a:t>
            </a:r>
            <a:endParaRPr lang="en-US"/>
          </a:p>
          <a:p>
            <a:r>
              <a:rPr lang="en-CA"/>
              <a:t>To the society, the demonstration provides a new direction for microplastic detection technology, which can be eventually used in research labs, wastewater facilities, the watering system of agriculture industry, and smart home sensing. </a:t>
            </a:r>
            <a:endParaRPr lang="en-CA">
              <a:cs typeface="Calibri"/>
            </a:endParaRPr>
          </a:p>
          <a:p>
            <a:r>
              <a:rPr lang="en-CA"/>
              <a:t>With the maturation of this technology, the ultimate design can provide a large number of data on microplastics. And this can act as powerful evidence of the microplastics impact to raise awareness of this issue. </a:t>
            </a:r>
            <a:endParaRPr lang="en-CA">
              <a:cs typeface="Calibri"/>
            </a:endParaRPr>
          </a:p>
          <a:p>
            <a:r>
              <a:rPr lang="en-CA"/>
              <a:t>And to the environment, the mature design can provide real-time data for microplastics in the environment, and many analysis can be accelerated such as the analysis of drinking water quality, pollution trend, and areas of imminent threat. </a:t>
            </a:r>
            <a:endParaRPr lang="en-CA">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37</a:t>
            </a:fld>
            <a:endParaRPr lang="en-US"/>
          </a:p>
        </p:txBody>
      </p:sp>
    </p:spTree>
    <p:extLst>
      <p:ext uri="{BB962C8B-B14F-4D97-AF65-F5344CB8AC3E}">
        <p14:creationId xmlns:p14="http://schemas.microsoft.com/office/powerpoint/2010/main" val="3962404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we’re getting close to the end of our presentation, we will review and reflect on the overall project management. </a:t>
            </a:r>
          </a:p>
        </p:txBody>
      </p:sp>
      <p:sp>
        <p:nvSpPr>
          <p:cNvPr id="4" name="Slide Number Placeholder 3"/>
          <p:cNvSpPr>
            <a:spLocks noGrp="1"/>
          </p:cNvSpPr>
          <p:nvPr>
            <p:ph type="sldNum" sz="quarter" idx="5"/>
          </p:nvPr>
        </p:nvSpPr>
        <p:spPr/>
        <p:txBody>
          <a:bodyPr/>
          <a:lstStyle/>
          <a:p>
            <a:fld id="{8CCEF7D1-689C-4BC1-B59B-4A4CE078ECDF}" type="slidenum">
              <a:rPr lang="en-US" smtClean="0"/>
              <a:t>38</a:t>
            </a:fld>
            <a:endParaRPr lang="en-US"/>
          </a:p>
        </p:txBody>
      </p:sp>
    </p:spTree>
    <p:extLst>
      <p:ext uri="{BB962C8B-B14F-4D97-AF65-F5344CB8AC3E}">
        <p14:creationId xmlns:p14="http://schemas.microsoft.com/office/powerpoint/2010/main" val="4117167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I’ll first be discussing an overview of the project management strategies we employed throughout the duration of the project. From the start, we defined and maintained a clear division of work for the members to adhere to. Additionally, project management tools were employed. Specifically, Gantt charts were used to track short and long term goals, and Trello was used to track individual tasks. We also planned ahead of schedule by setting earlier internal deadlines to account for any potential delays. Finally, a risk register and relevant mitigation strategies were developed early in the project, and continuously updated throughout the year.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39</a:t>
            </a:fld>
            <a:endParaRPr lang="en-US"/>
          </a:p>
        </p:txBody>
      </p:sp>
    </p:spTree>
    <p:extLst>
      <p:ext uri="{BB962C8B-B14F-4D97-AF65-F5344CB8AC3E}">
        <p14:creationId xmlns:p14="http://schemas.microsoft.com/office/powerpoint/2010/main" val="2372057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Let me quickly reintroduce the roles we play in our team. </a:t>
            </a:r>
            <a:endParaRPr lang="en-US"/>
          </a:p>
          <a:p>
            <a:r>
              <a:rPr lang="en-CA"/>
              <a:t>Four of us are from electrical engineering: Shaun mainly focuses on the PCB development, Mackenzie and Jason are the leads for our radiofrequency design development. I am Amy, and I am responsible for research and management of timelines and deliverables. </a:t>
            </a:r>
            <a:endParaRPr lang="en-CA">
              <a:cs typeface="Calibri"/>
            </a:endParaRPr>
          </a:p>
          <a:p>
            <a:r>
              <a:rPr lang="en-CA"/>
              <a:t>And Vivian is from mechanical engineering providing all the necessary mechanical support. </a:t>
            </a:r>
            <a:endParaRPr lang="en-CA">
              <a:cs typeface="Calibri"/>
            </a:endParaRPr>
          </a:p>
          <a:p>
            <a:r>
              <a:rPr lang="en-CA"/>
              <a:t>And we would like to first express our sincere thanks to all of you, Professor Mansour our electrical advisor, Professor Ren our mechanical advisor, and Professor Nespoli our course instructor for spending time to provide us with all the useful insights throughout this whole project. </a:t>
            </a:r>
            <a:endParaRPr lang="en-CA">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4</a:t>
            </a:fld>
            <a:endParaRPr lang="en-US"/>
          </a:p>
        </p:txBody>
      </p:sp>
    </p:spTree>
    <p:extLst>
      <p:ext uri="{BB962C8B-B14F-4D97-AF65-F5344CB8AC3E}">
        <p14:creationId xmlns:p14="http://schemas.microsoft.com/office/powerpoint/2010/main" val="361795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MME and ECE departments provided us with a total of approximately $700 of funding. This table details our original estimated budget compared to our actual expenditure. As you can see, the actual expenses exceeded our budget, which was primarily due to unexpected material costs and introduction of new components such as the Arduino shield. </a:t>
            </a:r>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40</a:t>
            </a:fld>
            <a:endParaRPr lang="en-US"/>
          </a:p>
        </p:txBody>
      </p:sp>
    </p:spTree>
    <p:extLst>
      <p:ext uri="{BB962C8B-B14F-4D97-AF65-F5344CB8AC3E}">
        <p14:creationId xmlns:p14="http://schemas.microsoft.com/office/powerpoint/2010/main" val="2001716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Now, we finally move onto the lessons we’ve learned throughout the course of this project.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41</a:t>
            </a:fld>
            <a:endParaRPr lang="en-US"/>
          </a:p>
        </p:txBody>
      </p:sp>
    </p:spTree>
    <p:extLst>
      <p:ext uri="{BB962C8B-B14F-4D97-AF65-F5344CB8AC3E}">
        <p14:creationId xmlns:p14="http://schemas.microsoft.com/office/powerpoint/2010/main" val="651111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a:ea typeface="Calibri" panose="020F0502020204030204" pitchFamily="34" charset="0"/>
                <a:cs typeface="Calibri"/>
              </a:rPr>
              <a:t>While we made a big effort to develop and implement a plan from the start of the project, no process is executed exactly as planned, and we have learned many lessons throughout this project.</a:t>
            </a:r>
            <a:r>
              <a:rPr lang="en-US" sz="1800">
                <a:latin typeface="Calibri"/>
                <a:ea typeface="Calibri" panose="020F0502020204030204" pitchFamily="34" charset="0"/>
                <a:cs typeface="Calibri"/>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a:ea typeface="Calibri" panose="020F0502020204030204" pitchFamily="34" charset="0"/>
                <a:cs typeface="Calibri"/>
              </a:rPr>
              <a:t>Firstly, use of project management tools proved to be extremely effective when used, however resources such as Trello were employed only starting in January, and even afterwards there were periods where task allocation and tracking were performed more informally. For future projects in our careers, project management tasks should not only be implemented from the start of the project, but usage should be maintained throughout to ensure proper documentation and tracking of individual tasks.</a:t>
            </a:r>
            <a:r>
              <a:rPr lang="en-US" sz="1800">
                <a:latin typeface="Calibri"/>
                <a:ea typeface="Calibri" panose="020F0502020204030204" pitchFamily="34" charset="0"/>
                <a:cs typeface="Calibri"/>
              </a:rPr>
              <a:t> </a:t>
            </a:r>
            <a:endParaRPr lang="en-US" sz="18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CA"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a:ea typeface="Calibri" panose="020F0502020204030204" pitchFamily="34" charset="0"/>
                <a:cs typeface="Calibri"/>
              </a:rPr>
              <a:t>Additionally, more time and effort should have been allocated to researching alternate applications of our project. Upon facing difficulty in achieving sample homogeneity, one of the options moving forward was to determine alternative applications for a design that employed homogeneous samples. Although some were found, earlier consideration of this risk and contingency plans would have been beneficial.</a:t>
            </a:r>
            <a:r>
              <a:rPr lang="en-US" sz="1800">
                <a:latin typeface="Calibri"/>
                <a:ea typeface="Calibri" panose="020F0502020204030204" pitchFamily="34" charset="0"/>
                <a:cs typeface="Calibri"/>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a:ea typeface="Calibri" panose="020F0502020204030204" pitchFamily="34" charset="0"/>
                <a:cs typeface="Calibri"/>
              </a:rPr>
              <a:t>Similarly, contingency plans in general should have been more regularly and actively discussed during meetings so that when issues arose, there would already be a backup plan to employ.</a:t>
            </a:r>
            <a:r>
              <a:rPr lang="en-US" sz="1800">
                <a:latin typeface="Calibri"/>
                <a:ea typeface="Calibri" panose="020F0502020204030204" pitchFamily="34" charset="0"/>
                <a:cs typeface="Calibri"/>
              </a:rPr>
              <a:t> </a:t>
            </a:r>
            <a:endParaRPr lang="en-US" sz="18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a:effectLst/>
              </a:rPr>
              <a:t>Overall, things ran smoothly and we met our goals</a:t>
            </a:r>
            <a:r>
              <a:rPr lang="en-US"/>
              <a:t>. Although there are imperfections</a:t>
            </a:r>
            <a:r>
              <a:rPr lang="en-US">
                <a:effectLst/>
              </a:rPr>
              <a:t>, we </a:t>
            </a:r>
            <a:r>
              <a:rPr lang="en-US"/>
              <a:t>are all very grateful of </a:t>
            </a:r>
            <a:r>
              <a:rPr lang="en-US">
                <a:effectLst/>
              </a:rPr>
              <a:t>this </a:t>
            </a:r>
            <a:r>
              <a:rPr lang="en-US"/>
              <a:t>whole learning </a:t>
            </a:r>
            <a:r>
              <a:rPr lang="en-US">
                <a:effectLst/>
              </a:rPr>
              <a:t>experience</a:t>
            </a:r>
            <a:r>
              <a:rPr lang="en-US"/>
              <a:t>! At the end of the day, all that matters is</a:t>
            </a:r>
            <a:r>
              <a:rPr lang="en-US">
                <a:effectLst/>
              </a:rPr>
              <a:t> that </a:t>
            </a:r>
            <a:r>
              <a:rPr lang="en-US"/>
              <a:t>each of us has taken something out of it to </a:t>
            </a:r>
            <a:r>
              <a:rPr lang="en-US">
                <a:effectLst/>
              </a:rPr>
              <a:t>help us </a:t>
            </a:r>
            <a:r>
              <a:rPr lang="en-US"/>
              <a:t>become better engineers </a:t>
            </a:r>
            <a:r>
              <a:rPr lang="en-US">
                <a:effectLst/>
              </a:rPr>
              <a:t>in </a:t>
            </a:r>
            <a:r>
              <a:rPr lang="en-US"/>
              <a:t>the future</a:t>
            </a:r>
            <a:r>
              <a:rPr lang="en-US">
                <a:effectLst/>
              </a:rPr>
              <a:t>.</a:t>
            </a:r>
            <a:r>
              <a:rPr lang="en-US"/>
              <a:t>  </a:t>
            </a:r>
            <a:endParaRPr lang="en-US">
              <a:cs typeface="Calibri"/>
            </a:endParaRPr>
          </a:p>
          <a:p>
            <a:pPr>
              <a:lnSpc>
                <a:spcPct val="107000"/>
              </a:lnSpc>
              <a:spcAft>
                <a:spcPts val="800"/>
              </a:spcAft>
            </a:pPr>
            <a:endParaRPr lang="en-US" sz="1800">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42</a:t>
            </a:fld>
            <a:endParaRPr lang="en-US"/>
          </a:p>
        </p:txBody>
      </p:sp>
    </p:spTree>
    <p:extLst>
      <p:ext uri="{BB962C8B-B14F-4D97-AF65-F5344CB8AC3E}">
        <p14:creationId xmlns:p14="http://schemas.microsoft.com/office/powerpoint/2010/main" val="3174334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the reference used if you are interested. </a:t>
            </a:r>
          </a:p>
        </p:txBody>
      </p:sp>
      <p:sp>
        <p:nvSpPr>
          <p:cNvPr id="4" name="Slide Number Placeholder 3"/>
          <p:cNvSpPr>
            <a:spLocks noGrp="1"/>
          </p:cNvSpPr>
          <p:nvPr>
            <p:ph type="sldNum" sz="quarter" idx="5"/>
          </p:nvPr>
        </p:nvSpPr>
        <p:spPr/>
        <p:txBody>
          <a:bodyPr/>
          <a:lstStyle/>
          <a:p>
            <a:fld id="{8CCEF7D1-689C-4BC1-B59B-4A4CE078ECDF}" type="slidenum">
              <a:rPr lang="en-US" smtClean="0"/>
              <a:t>43</a:t>
            </a:fld>
            <a:endParaRPr lang="en-US"/>
          </a:p>
        </p:txBody>
      </p:sp>
    </p:spTree>
    <p:extLst>
      <p:ext uri="{BB962C8B-B14F-4D97-AF65-F5344CB8AC3E}">
        <p14:creationId xmlns:p14="http://schemas.microsoft.com/office/powerpoint/2010/main" val="3255105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that wraps up our presentation! Thank you for listening and we’re open to any question. </a:t>
            </a:r>
          </a:p>
        </p:txBody>
      </p:sp>
      <p:sp>
        <p:nvSpPr>
          <p:cNvPr id="4" name="Slide Number Placeholder 3"/>
          <p:cNvSpPr>
            <a:spLocks noGrp="1"/>
          </p:cNvSpPr>
          <p:nvPr>
            <p:ph type="sldNum" sz="quarter" idx="5"/>
          </p:nvPr>
        </p:nvSpPr>
        <p:spPr/>
        <p:txBody>
          <a:bodyPr/>
          <a:lstStyle/>
          <a:p>
            <a:fld id="{8CCEF7D1-689C-4BC1-B59B-4A4CE078ECDF}" type="slidenum">
              <a:rPr lang="en-US" smtClean="0"/>
              <a:t>44</a:t>
            </a:fld>
            <a:endParaRPr lang="en-US"/>
          </a:p>
        </p:txBody>
      </p:sp>
    </p:spTree>
    <p:extLst>
      <p:ext uri="{BB962C8B-B14F-4D97-AF65-F5344CB8AC3E}">
        <p14:creationId xmlns:p14="http://schemas.microsoft.com/office/powerpoint/2010/main" val="2568339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that wraps up our presentation! Thank you for listening and we’re open to any question. </a:t>
            </a:r>
          </a:p>
        </p:txBody>
      </p:sp>
      <p:sp>
        <p:nvSpPr>
          <p:cNvPr id="4" name="Slide Number Placeholder 3"/>
          <p:cNvSpPr>
            <a:spLocks noGrp="1"/>
          </p:cNvSpPr>
          <p:nvPr>
            <p:ph type="sldNum" sz="quarter" idx="5"/>
          </p:nvPr>
        </p:nvSpPr>
        <p:spPr/>
        <p:txBody>
          <a:bodyPr/>
          <a:lstStyle/>
          <a:p>
            <a:fld id="{8CCEF7D1-689C-4BC1-B59B-4A4CE078ECDF}" type="slidenum">
              <a:rPr lang="en-US" smtClean="0"/>
              <a:t>45</a:t>
            </a:fld>
            <a:endParaRPr lang="en-US"/>
          </a:p>
        </p:txBody>
      </p:sp>
    </p:spTree>
    <p:extLst>
      <p:ext uri="{BB962C8B-B14F-4D97-AF65-F5344CB8AC3E}">
        <p14:creationId xmlns:p14="http://schemas.microsoft.com/office/powerpoint/2010/main" val="107628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most important design on the Arduino Shield is definitely the switching power supply. The requirement for the power supply is to step down the 12V input to a 6V output to power the motor. After testing the motor separately using a desktop power supply, we need 1A of steady state load current to ensure the motor can run properly throughout the entire operating range.</a:t>
            </a:r>
          </a:p>
          <a:p>
            <a:endParaRPr lang="en-US"/>
          </a:p>
          <a:p>
            <a:r>
              <a:rPr lang="en-US"/>
              <a:t>There are a few design considerations for the power supply. The inductor must be sufficiently large so the power supply does not enter discontinuous conduction mode. Discontinuous conduction mode occurs when the load current is very low, and the ripple current across the inductor hit zero. This will cause excess amount of ripple noise at the output which is undesirable. Although the motor has no requirement on the output ripple, the output ripple voltage still needs to be minimized so that if sensors are added, the analog readings on the sensors will not be disturbed by the power supply ripple noise. The output capacitor and inductor form a 2</a:t>
            </a:r>
            <a:r>
              <a:rPr lang="en-US" baseline="30000"/>
              <a:t>nd</a:t>
            </a:r>
            <a:r>
              <a:rPr lang="en-US"/>
              <a:t> order LC filter, the output capacitor must be sufficiently sized so it will provide sufficient filtering and also handle large load transients. The phase margin is a very important metric in all analog electronic design. Generally speaking, a system with phase margin greater than 60 degrees is considered to be stable across all operating modes. With the equations provided in the power supply IC datasheet, the phase margin is designed to be 61 degrees, we can also increase the phase margin by changing the value of the compensation capacitors. Although the efficiency is not an important criteria for our system since it is plugged into the wall, but a well designed power supply should have efficiency of at least 90%, and we achieved 92%. </a:t>
            </a:r>
          </a:p>
          <a:p>
            <a:endParaRPr lang="en-US"/>
          </a:p>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46</a:t>
            </a:fld>
            <a:endParaRPr lang="en-US"/>
          </a:p>
        </p:txBody>
      </p:sp>
    </p:spTree>
    <p:extLst>
      <p:ext uri="{BB962C8B-B14F-4D97-AF65-F5344CB8AC3E}">
        <p14:creationId xmlns:p14="http://schemas.microsoft.com/office/powerpoint/2010/main" val="28411351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Now please allow me to digress for a brief moment. </a:t>
            </a:r>
          </a:p>
          <a:p>
            <a:r>
              <a:rPr lang="en-CA"/>
              <a:t>As we mentioned earlier in our result analysis, our current system is still not ideal for microplastic detection because of the nonideal homogeneity of the sample solution. However, we have also seen from our alcohol test that when the solution is homogeneous, our system works perfectly well. </a:t>
            </a:r>
          </a:p>
          <a:p>
            <a:r>
              <a:rPr lang="en-CA"/>
              <a:t>This means that the design can be used to detect concentration of a specific particle in a homogeneous solution. </a:t>
            </a:r>
          </a:p>
          <a:p>
            <a:r>
              <a:rPr lang="en-CA"/>
              <a:t>After consulting with pharmacists and nurses, we have also discovered another interesting application of our design. </a:t>
            </a:r>
          </a:p>
          <a:p>
            <a:r>
              <a:rPr lang="en-CA"/>
              <a:t>In fast paced environment such as the community pharmacies and hospitals, the pharmacists and nurses do not have a mean to verify the concentration of active particles claimed on the medicine, all they could do is to trust that the drug labels correct. Since our system can operate well for homogeneous solutions and it only takes a minute for each test, this design can serve as a drug verification tool for pharmacists and nurses before administering drugs to patients. </a:t>
            </a:r>
          </a:p>
        </p:txBody>
      </p:sp>
      <p:sp>
        <p:nvSpPr>
          <p:cNvPr id="4" name="Slide Number Placeholder 3"/>
          <p:cNvSpPr>
            <a:spLocks noGrp="1"/>
          </p:cNvSpPr>
          <p:nvPr>
            <p:ph type="sldNum" sz="quarter" idx="5"/>
          </p:nvPr>
        </p:nvSpPr>
        <p:spPr/>
        <p:txBody>
          <a:bodyPr/>
          <a:lstStyle/>
          <a:p>
            <a:fld id="{8CCEF7D1-689C-4BC1-B59B-4A4CE078ECDF}" type="slidenum">
              <a:rPr lang="en-US" smtClean="0"/>
              <a:t>47</a:t>
            </a:fld>
            <a:endParaRPr lang="en-US"/>
          </a:p>
        </p:txBody>
      </p:sp>
    </p:spTree>
    <p:extLst>
      <p:ext uri="{BB962C8B-B14F-4D97-AF65-F5344CB8AC3E}">
        <p14:creationId xmlns:p14="http://schemas.microsoft.com/office/powerpoint/2010/main" val="3749712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Now let’s have a quick refresher of our motivation and background. </a:t>
            </a:r>
            <a:endParaRPr lang="en-US"/>
          </a:p>
          <a:p>
            <a:r>
              <a:rPr lang="en-CA"/>
              <a:t>Microplastic is any plastic fragment with diameters less than 5mm. It can come from many sources, such as the fabrics breaking apart in our laundry machine, the exfoliants in our skincare products, and the processed foods. A more solid piece of statistics is that the amount of microplastics found in rainwater  is equivalent of over 120 million plastic water bottles in just 6% of the total US area, which is roughly the same size as our province of Ontario. It not only is a burden to the environment, but also has negative impact. </a:t>
            </a:r>
            <a:endParaRPr lang="en-CA">
              <a:cs typeface="Calibri"/>
            </a:endParaRPr>
          </a:p>
          <a:p>
            <a:endParaRPr lang="en-CA">
              <a:cs typeface="Calibri"/>
            </a:endParaRPr>
          </a:p>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5</a:t>
            </a:fld>
            <a:endParaRPr lang="en-US"/>
          </a:p>
        </p:txBody>
      </p:sp>
    </p:spTree>
    <p:extLst>
      <p:ext uri="{BB962C8B-B14F-4D97-AF65-F5344CB8AC3E}">
        <p14:creationId xmlns:p14="http://schemas.microsoft.com/office/powerpoint/2010/main" val="13309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It can disturb the ecosystem by reducing the predatory performance and reproduction ability of marines lives. </a:t>
            </a:r>
            <a:endParaRPr lang="en-US"/>
          </a:p>
          <a:p>
            <a:r>
              <a:rPr lang="en-CA"/>
              <a:t>It can harm our human body by causing cell deaths, and inflammatory bowel disease. </a:t>
            </a:r>
            <a:endParaRPr lang="en-CA">
              <a:cs typeface="Calibri"/>
            </a:endParaRPr>
          </a:p>
          <a:p>
            <a:r>
              <a:rPr lang="en-CA"/>
              <a:t>It is alarming as adults on average have been consuming 5g of plastics per week.</a:t>
            </a:r>
            <a:endParaRPr lang="en-CA">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6</a:t>
            </a:fld>
            <a:endParaRPr lang="en-US"/>
          </a:p>
        </p:txBody>
      </p:sp>
    </p:spTree>
    <p:extLst>
      <p:ext uri="{BB962C8B-B14F-4D97-AF65-F5344CB8AC3E}">
        <p14:creationId xmlns:p14="http://schemas.microsoft.com/office/powerpoint/2010/main" val="1076514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So with that said, microplastic detection is critical, especially for water quality analysis. </a:t>
            </a:r>
            <a:endParaRPr lang="en-US"/>
          </a:p>
          <a:p>
            <a:r>
              <a:rPr lang="en-CA"/>
              <a:t>Early in the project, we have conducted need analysis to examine the problems with the existing microplastic detection technologies, which are summarized in the table on the right. </a:t>
            </a:r>
            <a:endParaRPr lang="en-CA">
              <a:cs typeface="Calibri"/>
            </a:endParaRPr>
          </a:p>
          <a:p>
            <a:r>
              <a:rPr lang="en-CA"/>
              <a:t>There two major issues: the test is very slow, and the setup is expensive. And these are the areas we want to improve with our design. </a:t>
            </a:r>
            <a:endParaRPr lang="en-CA">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1964517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So our project objective is to develop a demonstration of a rapid, accurate and affordable microplastic detection technology. And our proposed solution is to employ resonance microwave spectroscopy and fluidic system. </a:t>
            </a:r>
            <a:endParaRPr lang="en-US"/>
          </a:p>
          <a:p>
            <a:r>
              <a:rPr lang="en-CA"/>
              <a:t>We’d like to stress that given the limited time and the immense depth of RF design, we are not developing a product, but a technological demonstration that could potentially be used in many sectors. </a:t>
            </a:r>
            <a:endParaRPr lang="en-CA">
              <a:cs typeface="Calibri"/>
            </a:endParaRPr>
          </a:p>
          <a:p>
            <a:r>
              <a:rPr lang="en-CA"/>
              <a:t>And for this reason, we are using the purchased virgin microplastics instead of plastics found in lakes. </a:t>
            </a:r>
            <a:endParaRPr lang="en-CA">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8</a:t>
            </a:fld>
            <a:endParaRPr lang="en-US"/>
          </a:p>
        </p:txBody>
      </p:sp>
    </p:spTree>
    <p:extLst>
      <p:ext uri="{BB962C8B-B14F-4D97-AF65-F5344CB8AC3E}">
        <p14:creationId xmlns:p14="http://schemas.microsoft.com/office/powerpoint/2010/main" val="3713962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have a look at our design solution summary! </a:t>
            </a:r>
          </a:p>
          <a:p>
            <a:r>
              <a:rPr lang="en-US"/>
              <a:t>But before the details, I’ll brief you through some terms and concepts.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9</a:t>
            </a:fld>
            <a:endParaRPr lang="en-US"/>
          </a:p>
        </p:txBody>
      </p:sp>
    </p:spTree>
    <p:extLst>
      <p:ext uri="{BB962C8B-B14F-4D97-AF65-F5344CB8AC3E}">
        <p14:creationId xmlns:p14="http://schemas.microsoft.com/office/powerpoint/2010/main" val="1721188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0DF486-3438-A340-9F75-BB86BE289D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0" y="5598000"/>
            <a:ext cx="4567498" cy="1260000"/>
          </a:xfrm>
          <a:prstGeom prst="rect">
            <a:avLst/>
          </a:prstGeom>
        </p:spPr>
      </p:pic>
      <p:sp>
        <p:nvSpPr>
          <p:cNvPr id="2" name="Title 1"/>
          <p:cNvSpPr>
            <a:spLocks noGrp="1"/>
          </p:cNvSpPr>
          <p:nvPr>
            <p:ph type="ctrTitle" hasCustomPrompt="1"/>
          </p:nvPr>
        </p:nvSpPr>
        <p:spPr>
          <a:xfrm>
            <a:off x="452740" y="1028940"/>
            <a:ext cx="9605660" cy="1474115"/>
          </a:xfrm>
        </p:spPr>
        <p:txBody>
          <a:bodyPr lIns="0" anchor="b">
            <a:noAutofit/>
          </a:bodyPr>
          <a:lstStyle>
            <a:lvl1pPr algn="l">
              <a:defRPr sz="5400" b="1" cap="all" baseline="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4/20/25</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3" y="434108"/>
            <a:ext cx="11569729" cy="895927"/>
          </a:xfrm>
        </p:spPr>
        <p:txBody>
          <a:bodyPr/>
          <a:lstStyle>
            <a:lvl1pPr>
              <a:defRPr b="1"/>
            </a:lvl1p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4/20/25</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4/20/25</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4/20/25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751004" y="6335309"/>
            <a:ext cx="1181114" cy="250337"/>
          </a:xfrm>
        </p:spPr>
        <p:txBody>
          <a:bodyPr/>
          <a:lstStyle/>
          <a:p>
            <a:fld id="{1E55829F-8847-4C2A-8DD0-690EAD78E53F}" type="datetime1">
              <a:rPr lang="en-US" smtClean="0"/>
              <a:t>4/20/25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a:extLst>
              <a:ext uri="{FF2B5EF4-FFF2-40B4-BE49-F238E27FC236}">
                <a16:creationId xmlns:a16="http://schemas.microsoft.com/office/drawing/2014/main" id="{CE2D4160-4A25-214B-B0DD-33C1D7760F82}"/>
              </a:ext>
            </a:extLst>
          </p:cNvPr>
          <p:cNvGrpSpPr/>
          <p:nvPr userDrawn="1"/>
        </p:nvGrpSpPr>
        <p:grpSpPr>
          <a:xfrm>
            <a:off x="0" y="0"/>
            <a:ext cx="12192000" cy="397164"/>
            <a:chOff x="0" y="0"/>
            <a:chExt cx="12192000" cy="397164"/>
          </a:xfrm>
        </p:grpSpPr>
        <p:sp>
          <p:nvSpPr>
            <p:cNvPr id="9" name="Rectangle 8">
              <a:extLst>
                <a:ext uri="{FF2B5EF4-FFF2-40B4-BE49-F238E27FC236}">
                  <a16:creationId xmlns:a16="http://schemas.microsoft.com/office/drawing/2014/main" id="{F7FFB46B-498F-AE4A-B9A7-4C6AB5B81AAF}"/>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7A2065-ED1B-724B-9396-45C1760E61EB}"/>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D3DEAB-7BCF-4A44-8C12-F5B4318DA822}"/>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30BD48-AC82-AD43-8C23-93AE5272CAC7}"/>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26E371-D75A-604E-88BB-90AFCE90362A}"/>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b="1" cap="all" baseline="0"/>
            </a:lvl1pPr>
          </a:lstStyle>
          <a:p>
            <a:r>
              <a:rPr lang="en-US"/>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4/20/25</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grpSp>
        <p:nvGrpSpPr>
          <p:cNvPr id="10" name="Group 9">
            <a:extLst>
              <a:ext uri="{FF2B5EF4-FFF2-40B4-BE49-F238E27FC236}">
                <a16:creationId xmlns:a16="http://schemas.microsoft.com/office/drawing/2014/main" id="{CD9AFB0B-41DD-F947-A857-F70C3043CB58}"/>
              </a:ext>
            </a:extLst>
          </p:cNvPr>
          <p:cNvGrpSpPr/>
          <p:nvPr userDrawn="1"/>
        </p:nvGrpSpPr>
        <p:grpSpPr>
          <a:xfrm>
            <a:off x="0" y="0"/>
            <a:ext cx="12192000" cy="397164"/>
            <a:chOff x="0" y="0"/>
            <a:chExt cx="12192000" cy="397164"/>
          </a:xfrm>
        </p:grpSpPr>
        <p:sp>
          <p:nvSpPr>
            <p:cNvPr id="11" name="Rectangle 10">
              <a:extLst>
                <a:ext uri="{FF2B5EF4-FFF2-40B4-BE49-F238E27FC236}">
                  <a16:creationId xmlns:a16="http://schemas.microsoft.com/office/drawing/2014/main" id="{C76CD61E-7E92-D14D-9C2B-ACA64B9951C1}"/>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D0C72E-2BBA-454D-BD97-AC183A643FB8}"/>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A61640-FDAF-4345-8014-B6E2CE4F6002}"/>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74264D-D990-F44D-9800-EA8DF5CA5159}"/>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6356CE-4984-C84D-82AE-A8CF95C81E59}"/>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807867"/>
            <a:ext cx="5440648" cy="5445153"/>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b="1" cap="all" baseline="0"/>
            </a:lvl1pPr>
          </a:lstStyle>
          <a:p>
            <a:r>
              <a:rPr lang="en-US"/>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4/20/25</a:t>
            </a:fld>
            <a:endParaRPr lang="en-US"/>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09"/>
            <a:ext cx="1016000"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6DF50DA-7B18-354A-ADC8-AE0388894B36}"/>
              </a:ext>
            </a:extLst>
          </p:cNvPr>
          <p:cNvGrpSpPr/>
          <p:nvPr userDrawn="1"/>
        </p:nvGrpSpPr>
        <p:grpSpPr>
          <a:xfrm>
            <a:off x="0" y="0"/>
            <a:ext cx="12192000" cy="397164"/>
            <a:chOff x="0" y="0"/>
            <a:chExt cx="12192000" cy="397164"/>
          </a:xfrm>
        </p:grpSpPr>
        <p:sp>
          <p:nvSpPr>
            <p:cNvPr id="13" name="Rectangle 12">
              <a:extLst>
                <a:ext uri="{FF2B5EF4-FFF2-40B4-BE49-F238E27FC236}">
                  <a16:creationId xmlns:a16="http://schemas.microsoft.com/office/drawing/2014/main" id="{FD30A8D4-6A5A-154F-B1A1-1EFA9143C0DF}"/>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BD13B1-A03B-334C-8443-736D9DCC4D25}"/>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E77912-2640-D24A-B1C4-A778B4DEDB3F}"/>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343BB98-0911-ED45-99DF-3136DA24B6D5}"/>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DE1CE2-C376-9C45-BAD5-76783368CF28}"/>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lvl1pPr>
          </a:lstStyle>
          <a:p>
            <a:r>
              <a:rPr lang="en-US"/>
              <a:t>SECTION DIVIDER</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4/20/25</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B49E5936-8DDE-404C-8287-66CA0AC7109D}"/>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AF089031-6A5B-9449-87D7-7C5CDDC88BC8}"/>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5F6C75A-9108-CA4F-8B66-B6CECA99FEA2}"/>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CF4384-BA6E-6245-8D88-99ED543B1D4E}"/>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6C63DE-AB2B-974A-A8EC-EA2603B292F2}"/>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A2A04B-66A2-9349-97DE-C751FF656059}"/>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751004" y="6335309"/>
            <a:ext cx="1181114" cy="250337"/>
          </a:xfrm>
        </p:spPr>
        <p:txBody>
          <a:bodyPr/>
          <a:lstStyle>
            <a:lvl1pPr>
              <a:defRPr>
                <a:solidFill>
                  <a:schemeClr val="bg1"/>
                </a:solidFill>
              </a:defRPr>
            </a:lvl1pPr>
          </a:lstStyle>
          <a:p>
            <a:fld id="{5FDFC970-B950-4395-A833-47227D4A68CA}" type="datetime1">
              <a:rPr lang="en-US" smtClean="0"/>
              <a:pPr/>
              <a:t>4/20/25</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3EF584D0-0125-DD43-839D-88959E97F904}"/>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DD85CBA6-CECB-7248-880F-540A646F768D}"/>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497680-B31E-0E4C-B43C-A3D9D08A4D9F}"/>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B6DF40-54B9-3B43-AE5C-98DAA975F991}"/>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860022-B720-0147-9D04-01AA504D7011}"/>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CE8E639-BFC3-EE48-B3BA-F70F153789ED}"/>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751004" y="6335309"/>
            <a:ext cx="1181114" cy="250337"/>
          </a:xfrm>
        </p:spPr>
        <p:txBody>
          <a:bodyPr/>
          <a:lstStyle>
            <a:lvl1pPr>
              <a:defRPr>
                <a:solidFill>
                  <a:schemeClr val="bg1"/>
                </a:solidFill>
              </a:defRPr>
            </a:lvl1pPr>
          </a:lstStyle>
          <a:p>
            <a:fld id="{5FDFC970-B950-4395-A833-47227D4A68CA}" type="datetime1">
              <a:rPr lang="en-US" smtClean="0"/>
              <a:pPr/>
              <a:t>4/20/25</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2C670234-9DB2-424E-8823-6A9DA1AF548A}"/>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4BDA2F90-2B7E-6F47-8B0A-F3C4FF1C9A5E}"/>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27351F-0FF7-514A-8571-9BFEC244FE4F}"/>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8888C3-9E25-4646-9D2D-E0F0EF3A8D49}"/>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11E38F-B04A-1742-90E3-F0CA0679C756}"/>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ED03F5-8D14-604E-AF5A-BBD1209FB81B}"/>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none"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10751004" y="6335309"/>
            <a:ext cx="1181114" cy="250337"/>
          </a:xfrm>
        </p:spPr>
        <p:txBody>
          <a:bodyPr/>
          <a:lstStyle/>
          <a:p>
            <a:fld id="{75D660D7-90CE-4513-A3CE-C070B9421917}" type="datetime1">
              <a:rPr lang="en-US" smtClean="0"/>
              <a:t>4/20/25</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08F22C7D-C1E2-3043-B369-F9AA670BFC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927" y="985586"/>
            <a:ext cx="6096144" cy="4075200"/>
          </a:xfrm>
          <a:prstGeom prst="rect">
            <a:avLst/>
          </a:prstGeom>
        </p:spPr>
      </p:pic>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4/20/25</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BBE1A07C-8552-0542-9BF7-2A6100634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0" y="5598000"/>
            <a:ext cx="4567498" cy="1260000"/>
          </a:xfrm>
          <a:prstGeom prst="rect">
            <a:avLst/>
          </a:prstGeom>
        </p:spPr>
      </p:pic>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_AL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marL="0" algn="ctr">
              <a:lnSpc>
                <a:spcPct val="75000"/>
              </a:lnSpc>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10751004" y="6335309"/>
            <a:ext cx="1181114" cy="250337"/>
          </a:xfrm>
        </p:spPr>
        <p:txBody>
          <a:bodyPr/>
          <a:lstStyle>
            <a:lvl1pPr>
              <a:defRPr>
                <a:solidFill>
                  <a:schemeClr val="bg1"/>
                </a:solidFill>
              </a:defRPr>
            </a:lvl1pPr>
          </a:lstStyle>
          <a:p>
            <a:fld id="{0A368D4B-3D0A-49AB-8EA2-2DC8CB4594DB}" type="datetime1">
              <a:rPr lang="en-US" smtClean="0"/>
              <a:pPr/>
              <a:t>4/20/25</a:t>
            </a:fld>
            <a:endParaRPr lang="en-US"/>
          </a:p>
        </p:txBody>
      </p:sp>
      <p:sp>
        <p:nvSpPr>
          <p:cNvPr id="7" name="Footer Placeholder 6"/>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pic>
        <p:nvPicPr>
          <p:cNvPr id="5" name="Picture 4">
            <a:extLst>
              <a:ext uri="{FF2B5EF4-FFF2-40B4-BE49-F238E27FC236}">
                <a16:creationId xmlns:a16="http://schemas.microsoft.com/office/drawing/2014/main" id="{B312827E-EAC5-3946-AC23-03E04566D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928" y="985586"/>
            <a:ext cx="6096144" cy="4075200"/>
          </a:xfrm>
          <a:prstGeom prst="rect">
            <a:avLst/>
          </a:prstGeom>
          <a:effectLst/>
        </p:spPr>
      </p:pic>
      <p:grpSp>
        <p:nvGrpSpPr>
          <p:cNvPr id="10" name="Group 9">
            <a:extLst>
              <a:ext uri="{FF2B5EF4-FFF2-40B4-BE49-F238E27FC236}">
                <a16:creationId xmlns:a16="http://schemas.microsoft.com/office/drawing/2014/main" id="{26A1933B-4578-2C48-B386-B6DE7FB469A0}"/>
              </a:ext>
            </a:extLst>
          </p:cNvPr>
          <p:cNvGrpSpPr/>
          <p:nvPr userDrawn="1"/>
        </p:nvGrpSpPr>
        <p:grpSpPr>
          <a:xfrm>
            <a:off x="0" y="0"/>
            <a:ext cx="12192000" cy="397164"/>
            <a:chOff x="0" y="0"/>
            <a:chExt cx="12192000" cy="397164"/>
          </a:xfrm>
        </p:grpSpPr>
        <p:sp>
          <p:nvSpPr>
            <p:cNvPr id="11" name="Rectangle 10">
              <a:extLst>
                <a:ext uri="{FF2B5EF4-FFF2-40B4-BE49-F238E27FC236}">
                  <a16:creationId xmlns:a16="http://schemas.microsoft.com/office/drawing/2014/main" id="{218D5CB7-AA4B-854B-AB3D-49F9259FE929}"/>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9D8DEA-9F1F-B348-8F9E-92515F1EA58F}"/>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A2104A-FEE3-5D47-AFE9-8B7C33967231}"/>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09469BE-AFF9-CF46-B1D0-26FE866E2BA0}"/>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B5D989-FEE7-E847-A878-5126F541AF8B}"/>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losing Slide_Y+W_ALT">
    <p:bg>
      <p:bgPr>
        <a:solidFill>
          <a:schemeClr val="tx1"/>
        </a:solid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0751004" y="6335309"/>
            <a:ext cx="1181114" cy="250337"/>
          </a:xfrm>
        </p:spPr>
        <p:txBody>
          <a:bodyPr/>
          <a:lstStyle>
            <a:lvl1pPr>
              <a:defRPr>
                <a:solidFill>
                  <a:schemeClr val="bg1"/>
                </a:solidFill>
              </a:defRPr>
            </a:lvl1pPr>
          </a:lstStyle>
          <a:p>
            <a:fld id="{0A368D4B-3D0A-49AB-8EA2-2DC8CB4594DB}" type="datetime1">
              <a:rPr lang="en-US" smtClean="0"/>
              <a:pPr/>
              <a:t>4/20/25</a:t>
            </a:fld>
            <a:endParaRPr lang="en-US"/>
          </a:p>
        </p:txBody>
      </p:sp>
      <p:sp>
        <p:nvSpPr>
          <p:cNvPr id="7" name="Footer Placeholder 6"/>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pic>
        <p:nvPicPr>
          <p:cNvPr id="5" name="Picture 4">
            <a:extLst>
              <a:ext uri="{FF2B5EF4-FFF2-40B4-BE49-F238E27FC236}">
                <a16:creationId xmlns:a16="http://schemas.microsoft.com/office/drawing/2014/main" id="{B312827E-EAC5-3946-AC23-03E04566D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928" y="799131"/>
            <a:ext cx="6096144" cy="4075200"/>
          </a:xfrm>
          <a:prstGeom prst="rect">
            <a:avLst/>
          </a:prstGeom>
          <a:effectLst/>
        </p:spPr>
      </p:pic>
      <p:grpSp>
        <p:nvGrpSpPr>
          <p:cNvPr id="10" name="Group 9">
            <a:extLst>
              <a:ext uri="{FF2B5EF4-FFF2-40B4-BE49-F238E27FC236}">
                <a16:creationId xmlns:a16="http://schemas.microsoft.com/office/drawing/2014/main" id="{26A1933B-4578-2C48-B386-B6DE7FB469A0}"/>
              </a:ext>
            </a:extLst>
          </p:cNvPr>
          <p:cNvGrpSpPr/>
          <p:nvPr userDrawn="1"/>
        </p:nvGrpSpPr>
        <p:grpSpPr>
          <a:xfrm>
            <a:off x="0" y="0"/>
            <a:ext cx="12192000" cy="397164"/>
            <a:chOff x="0" y="0"/>
            <a:chExt cx="12192000" cy="397164"/>
          </a:xfrm>
        </p:grpSpPr>
        <p:sp>
          <p:nvSpPr>
            <p:cNvPr id="11" name="Rectangle 10">
              <a:extLst>
                <a:ext uri="{FF2B5EF4-FFF2-40B4-BE49-F238E27FC236}">
                  <a16:creationId xmlns:a16="http://schemas.microsoft.com/office/drawing/2014/main" id="{218D5CB7-AA4B-854B-AB3D-49F9259FE929}"/>
                </a:ext>
              </a:extLst>
            </p:cNvPr>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9D8DEA-9F1F-B348-8F9E-92515F1EA58F}"/>
                </a:ext>
              </a:extLst>
            </p:cNvPr>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A2104A-FEE3-5D47-AFE9-8B7C33967231}"/>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09469BE-AFF9-CF46-B1D0-26FE866E2BA0}"/>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B5D989-FEE7-E847-A878-5126F541AF8B}"/>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447C4EF9-A5C2-5947-9C94-BD3C8A011B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87315" y="4854114"/>
            <a:ext cx="1817370" cy="514350"/>
          </a:xfrm>
          <a:prstGeom prst="rect">
            <a:avLst/>
          </a:prstGeom>
        </p:spPr>
      </p:pic>
      <p:pic>
        <p:nvPicPr>
          <p:cNvPr id="17" name="Picture 16">
            <a:extLst>
              <a:ext uri="{FF2B5EF4-FFF2-40B4-BE49-F238E27FC236}">
                <a16:creationId xmlns:a16="http://schemas.microsoft.com/office/drawing/2014/main" id="{AB13A5EE-7ACD-F44B-B9D4-9E14E16B8E1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7482" y="5539328"/>
            <a:ext cx="3717036" cy="243459"/>
          </a:xfrm>
          <a:prstGeom prst="rect">
            <a:avLst/>
          </a:prstGeom>
        </p:spPr>
      </p:pic>
    </p:spTree>
    <p:extLst>
      <p:ext uri="{BB962C8B-B14F-4D97-AF65-F5344CB8AC3E}">
        <p14:creationId xmlns:p14="http://schemas.microsoft.com/office/powerpoint/2010/main" val="372187465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4/20/25</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BBE1A07C-8552-0542-9BF7-2A6100634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0" y="5598000"/>
            <a:ext cx="4567498" cy="1260000"/>
          </a:xfrm>
          <a:prstGeom prst="rect">
            <a:avLst/>
          </a:prstGeom>
        </p:spPr>
      </p:pic>
    </p:spTree>
    <p:extLst>
      <p:ext uri="{BB962C8B-B14F-4D97-AF65-F5344CB8AC3E}">
        <p14:creationId xmlns:p14="http://schemas.microsoft.com/office/powerpoint/2010/main" val="101836180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4/20/25</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b="1" cap="all" baseline="0"/>
            </a:lvl1pPr>
          </a:lstStyle>
          <a:p>
            <a:r>
              <a:rPr lang="en-US"/>
              <a:t>Click to edit Master title style</a:t>
            </a:r>
          </a:p>
        </p:txBody>
      </p:sp>
    </p:spTree>
    <p:extLst>
      <p:ext uri="{BB962C8B-B14F-4D97-AF65-F5344CB8AC3E}">
        <p14:creationId xmlns:p14="http://schemas.microsoft.com/office/powerpoint/2010/main" val="155500279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842B6A-813C-FA45-B88D-CE413A77F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9" y="5598000"/>
            <a:ext cx="4567499" cy="1260000"/>
          </a:xfrm>
          <a:prstGeom prst="rect">
            <a:avLst/>
          </a:prstGeom>
        </p:spPr>
      </p:pic>
      <p:sp>
        <p:nvSpPr>
          <p:cNvPr id="2" name="Title 1"/>
          <p:cNvSpPr>
            <a:spLocks noGrp="1"/>
          </p:cNvSpPr>
          <p:nvPr>
            <p:ph type="ctrTitle" hasCustomPrompt="1"/>
          </p:nvPr>
        </p:nvSpPr>
        <p:spPr>
          <a:xfrm>
            <a:off x="452740" y="1028940"/>
            <a:ext cx="9254931" cy="1474115"/>
          </a:xfrm>
        </p:spPr>
        <p:txBody>
          <a:bodyPr lIns="0" anchor="b">
            <a:noAutofit/>
          </a:bodyPr>
          <a:lstStyle>
            <a:lvl1pPr algn="l">
              <a:defRPr sz="5400" b="1" cap="all" baseline="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4/20/25</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5" name="Group 14"/>
          <p:cNvGrpSpPr/>
          <p:nvPr userDrawn="1"/>
        </p:nvGrpSpPr>
        <p:grpSpPr>
          <a:xfrm>
            <a:off x="0" y="0"/>
            <a:ext cx="12192000" cy="397164"/>
            <a:chOff x="0" y="0"/>
            <a:chExt cx="12192000" cy="397164"/>
          </a:xfrm>
        </p:grpSpPr>
        <p:sp>
          <p:nvSpPr>
            <p:cNvPr id="16" name="Rectangle 15"/>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4/20/25</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50F173A6-3ACA-4942-AF2C-D0B120EE61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9" y="5598000"/>
            <a:ext cx="4567499" cy="1260000"/>
          </a:xfrm>
          <a:prstGeom prst="rect">
            <a:avLst/>
          </a:prstGeom>
        </p:spPr>
      </p:pic>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4/20/25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4/20/25</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b="1"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1" cap="all"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4/20/25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521" y="3228200"/>
            <a:ext cx="8770620" cy="1212056"/>
          </a:xfrm>
        </p:spPr>
        <p:txBody>
          <a:bodyPr anchor="b">
            <a:noAutofit/>
          </a:bodyPr>
          <a:lstStyle>
            <a:lvl1pPr algn="l">
              <a:defRPr sz="4000" b="1" cap="all"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448086"/>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51004" y="6335309"/>
            <a:ext cx="1181114" cy="250337"/>
          </a:xfrm>
        </p:spPr>
        <p:txBody>
          <a:bodyPr/>
          <a:lstStyle/>
          <a:p>
            <a:fld id="{72EFF9E2-52BD-4C8D-9C57-79F661DB94A1}" type="datetime1">
              <a:rPr lang="en-US" smtClean="0"/>
              <a:t>4/20/25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4" name="Group 13"/>
          <p:cNvGrpSpPr/>
          <p:nvPr userDrawn="1"/>
        </p:nvGrpSpPr>
        <p:grpSpPr>
          <a:xfrm>
            <a:off x="0" y="0"/>
            <a:ext cx="12192000" cy="397164"/>
            <a:chOff x="0" y="0"/>
            <a:chExt cx="12192000" cy="397164"/>
          </a:xfrm>
        </p:grpSpPr>
        <p:sp>
          <p:nvSpPr>
            <p:cNvPr id="15" name="Rectangle 14"/>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4/20/25</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D18FC7-EB3D-A142-853C-7A6BC4BDE92C}"/>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8819902" y="5990481"/>
            <a:ext cx="3262499" cy="900000"/>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4/20/25</a:t>
            </a:fld>
            <a:endParaRPr lang="en-US"/>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9" name="Group 8"/>
          <p:cNvGrpSpPr/>
          <p:nvPr userDrawn="1"/>
        </p:nvGrpSpPr>
        <p:grpSpPr>
          <a:xfrm>
            <a:off x="0" y="0"/>
            <a:ext cx="12192000" cy="397164"/>
            <a:chOff x="0" y="0"/>
            <a:chExt cx="12192000" cy="397164"/>
          </a:xfrm>
        </p:grpSpPr>
        <p:sp>
          <p:nvSpPr>
            <p:cNvPr id="16" name="Rectangle 15"/>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 id="2147483723" r:id="rId21"/>
    <p:sldLayoutId id="2147483736" r:id="rId22"/>
    <p:sldLayoutId id="2147483737" r:id="rId23"/>
  </p:sldLayoutIdLst>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hf hdr="0" dt="0"/>
  <p:txStyles>
    <p:titleStyle>
      <a:lvl1pPr algn="l" defTabSz="914400" rtl="0" eaLnBrk="1" latinLnBrk="0" hangingPunct="1">
        <a:lnSpc>
          <a:spcPct val="85000"/>
        </a:lnSpc>
        <a:spcBef>
          <a:spcPct val="0"/>
        </a:spcBef>
        <a:buNone/>
        <a:defRPr sz="3600" b="1"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s://about.gitlab.com/company/culture/all-remote/collaboration-and-whiteboarding/"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about.gitlab.com/company/culture/all-remote/collaboration-and-whiteboardi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hyperlink" Target="https://about.gitlab.com/company/culture/all-remote/collaboration-and-whiteboarding/" TargetMode="Externa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78.sv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89.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notesSlide" Target="../notesSlides/notesSlide37.xml"/><Relationship Id="rId16"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image" Target="../media/image82.svg"/><Relationship Id="rId5" Type="http://schemas.openxmlformats.org/officeDocument/2006/relationships/diagramQuickStyle" Target="../diagrams/quickStyle5.xml"/><Relationship Id="rId15" Type="http://schemas.openxmlformats.org/officeDocument/2006/relationships/image" Target="../media/image86.svg"/><Relationship Id="rId10" Type="http://schemas.openxmlformats.org/officeDocument/2006/relationships/image" Target="../media/image81.png"/><Relationship Id="rId19" Type="http://schemas.openxmlformats.org/officeDocument/2006/relationships/image" Target="../media/image90.svg"/><Relationship Id="rId4" Type="http://schemas.openxmlformats.org/officeDocument/2006/relationships/diagramLayout" Target="../diagrams/layout5.xml"/><Relationship Id="rId9" Type="http://schemas.openxmlformats.org/officeDocument/2006/relationships/image" Target="../media/image80.svg"/><Relationship Id="rId1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hyperlink" Target="https://about.gitlab.com/company/culture/all-remote/collaboration-and-whiteboarding/" TargetMode="Externa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94.sv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hyperlink" Target="https://about.gitlab.com/company/culture/all-remote/collaboration-and-whiteboarding/" TargetMode="Externa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hyperlink" Target="https://about.gitlab.com/company/culture/all-remote/collaboration-and-whiteboarding/" TargetMode="Externa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hyperlink" Target="https://about.gitlab.com/company/culture/all-remote/collaboration-and-whiteboarding/" TargetMode="Externa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hyperlink" Target="http://www.onesmileymonkey.com/giveaway/5-pharmacy-services-youre-probably-not-aware-of-500-gift-card-giveawa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about.gitlab.com/company/culture/all-remote/collaboration-and-whiteboard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ocean floor&#10;&#10;Description automatically generated">
            <a:extLst>
              <a:ext uri="{FF2B5EF4-FFF2-40B4-BE49-F238E27FC236}">
                <a16:creationId xmlns:a16="http://schemas.microsoft.com/office/drawing/2014/main" id="{E44E3A70-355C-4425-820F-15F7098E7C6C}"/>
              </a:ext>
            </a:extLst>
          </p:cNvPr>
          <p:cNvPicPr>
            <a:picLocks noGrp="1" noChangeAspect="1"/>
          </p:cNvPicPr>
          <p:nvPr>
            <p:ph type="pic" sz="quarter" idx="13"/>
          </p:nvPr>
        </p:nvPicPr>
        <p:blipFill>
          <a:blip r:embed="rId3">
            <a:alphaModFix amt="50000"/>
            <a:extLst>
              <a:ext uri="{28A0092B-C50C-407E-A947-70E740481C1C}">
                <a14:useLocalDpi xmlns:a14="http://schemas.microsoft.com/office/drawing/2010/main" val="0"/>
              </a:ext>
            </a:extLst>
          </a:blip>
          <a:srcRect l="14610" r="14610"/>
          <a:stretch>
            <a:fillRect/>
          </a:stretch>
        </p:blipFill>
        <p:spPr>
          <a:xfrm>
            <a:off x="5717139" y="397164"/>
            <a:ext cx="6474861" cy="6460836"/>
          </a:xfrm>
        </p:spPr>
      </p:pic>
      <p:sp>
        <p:nvSpPr>
          <p:cNvPr id="2" name="Title 1"/>
          <p:cNvSpPr>
            <a:spLocks noGrp="1"/>
          </p:cNvSpPr>
          <p:nvPr>
            <p:ph type="ctrTitle"/>
          </p:nvPr>
        </p:nvSpPr>
        <p:spPr>
          <a:xfrm>
            <a:off x="230896" y="1371600"/>
            <a:ext cx="5486243" cy="1057596"/>
          </a:xfrm>
        </p:spPr>
        <p:txBody>
          <a:bodyPr>
            <a:normAutofit fontScale="90000"/>
          </a:bodyPr>
          <a:lstStyle/>
          <a:p>
            <a:br>
              <a:rPr lang="en-US"/>
            </a:br>
            <a:br>
              <a:rPr lang="en-US" sz="2200"/>
            </a:br>
            <a:br>
              <a:rPr lang="en-US" sz="3600"/>
            </a:br>
            <a:br>
              <a:rPr lang="en-US" sz="3600"/>
            </a:br>
            <a:r>
              <a:rPr lang="en-US" sz="3100"/>
              <a:t>Microplastic detection using microwave resonance</a:t>
            </a:r>
            <a:endParaRPr lang="en-US" sz="4400"/>
          </a:p>
        </p:txBody>
      </p:sp>
      <p:sp>
        <p:nvSpPr>
          <p:cNvPr id="3" name="Subtitle 2"/>
          <p:cNvSpPr>
            <a:spLocks noGrp="1"/>
          </p:cNvSpPr>
          <p:nvPr>
            <p:ph type="subTitle" idx="1"/>
          </p:nvPr>
        </p:nvSpPr>
        <p:spPr>
          <a:xfrm>
            <a:off x="452740" y="3233424"/>
            <a:ext cx="5486243" cy="2639397"/>
          </a:xfrm>
        </p:spPr>
        <p:txBody>
          <a:bodyPr>
            <a:normAutofit fontScale="85000" lnSpcReduction="20000"/>
          </a:bodyPr>
          <a:lstStyle/>
          <a:p>
            <a:r>
              <a:rPr lang="en-US">
                <a:latin typeface="+mj-lt"/>
              </a:rPr>
              <a:t>Amy Zhang </a:t>
            </a:r>
          </a:p>
          <a:p>
            <a:r>
              <a:rPr lang="en-US">
                <a:latin typeface="+mj-lt"/>
              </a:rPr>
              <a:t>Jason Wu</a:t>
            </a:r>
          </a:p>
          <a:p>
            <a:r>
              <a:rPr lang="en-US">
                <a:latin typeface="+mj-lt"/>
              </a:rPr>
              <a:t>Mackenzie Goodwin </a:t>
            </a:r>
          </a:p>
          <a:p>
            <a:r>
              <a:rPr lang="en-US">
                <a:latin typeface="+mj-lt"/>
              </a:rPr>
              <a:t>Shaun Bradley</a:t>
            </a:r>
          </a:p>
          <a:p>
            <a:r>
              <a:rPr lang="en-US">
                <a:latin typeface="+mj-lt"/>
              </a:rPr>
              <a:t>Vivian Mai</a:t>
            </a:r>
          </a:p>
          <a:p>
            <a:br>
              <a:rPr lang="en-US">
                <a:latin typeface="+mj-lt"/>
              </a:rPr>
            </a:br>
            <a:r>
              <a:rPr lang="en-US">
                <a:latin typeface="+mj-lt"/>
              </a:rPr>
              <a:t>Department of Electrical Engineering</a:t>
            </a:r>
          </a:p>
          <a:p>
            <a:r>
              <a:rPr lang="en-US">
                <a:latin typeface="+mj-lt"/>
              </a:rPr>
              <a:t>Department of Mechanical Engineering</a:t>
            </a:r>
          </a:p>
        </p:txBody>
      </p:sp>
      <p:sp>
        <p:nvSpPr>
          <p:cNvPr id="10" name="Date Placeholder 9"/>
          <p:cNvSpPr>
            <a:spLocks noGrp="1"/>
          </p:cNvSpPr>
          <p:nvPr>
            <p:ph type="dt" sz="half" idx="10"/>
          </p:nvPr>
        </p:nvSpPr>
        <p:spPr/>
        <p:txBody>
          <a:bodyPr/>
          <a:lstStyle/>
          <a:p>
            <a:fld id="{9541D9E1-716A-4165-92A1-0605DFE38AD1}" type="datetime1">
              <a:rPr lang="en-US" smtClean="0"/>
              <a:t>4/20/25</a:t>
            </a:fld>
            <a:endParaRPr lang="en-US"/>
          </a:p>
        </p:txBody>
      </p:sp>
      <p:sp>
        <p:nvSpPr>
          <p:cNvPr id="8" name="Content Placeholder 10">
            <a:extLst>
              <a:ext uri="{FF2B5EF4-FFF2-40B4-BE49-F238E27FC236}">
                <a16:creationId xmlns:a16="http://schemas.microsoft.com/office/drawing/2014/main" id="{0B6357A2-6323-454F-A905-65DC3D585F37}"/>
              </a:ext>
            </a:extLst>
          </p:cNvPr>
          <p:cNvSpPr txBox="1">
            <a:spLocks/>
          </p:cNvSpPr>
          <p:nvPr/>
        </p:nvSpPr>
        <p:spPr>
          <a:xfrm>
            <a:off x="9655249" y="6471346"/>
            <a:ext cx="2494711" cy="397164"/>
          </a:xfrm>
          <a:prstGeom prst="rect">
            <a:avLst/>
          </a:prstGeom>
          <a:noFill/>
          <a:ln>
            <a:noFill/>
          </a:ln>
        </p:spPr>
        <p:txBody>
          <a:bodyPr lIns="0" tIns="0" rIns="108000" bIns="0" anchor="ctr">
            <a:normAutofit/>
          </a:bodyPr>
          <a:lstStyle>
            <a:defPPr>
              <a:defRPr lang="en-US"/>
            </a:defPPr>
            <a:lvl1pPr marL="0" algn="l" defTabSz="914400" rtl="0" eaLnBrk="1" latinLnBrk="0" hangingPunct="1">
              <a:defRPr sz="11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t>Photo credit: </a:t>
            </a:r>
            <a:r>
              <a:rPr lang="en-CA" sz="900"/>
              <a:t>@</a:t>
            </a:r>
            <a:r>
              <a:rPr lang="en-CA" sz="900" err="1"/>
              <a:t>bruce.digital</a:t>
            </a:r>
            <a:endParaRPr lang="en-US" sz="900"/>
          </a:p>
        </p:txBody>
      </p:sp>
    </p:spTree>
    <p:extLst>
      <p:ext uri="{BB962C8B-B14F-4D97-AF65-F5344CB8AC3E}">
        <p14:creationId xmlns:p14="http://schemas.microsoft.com/office/powerpoint/2010/main" val="129164470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7ED99-9131-AFA2-78F8-408A7E42AEEF}"/>
              </a:ext>
            </a:extLst>
          </p:cNvPr>
          <p:cNvSpPr/>
          <p:nvPr/>
        </p:nvSpPr>
        <p:spPr>
          <a:xfrm>
            <a:off x="9089697" y="5827110"/>
            <a:ext cx="2793999" cy="910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FA938-5497-48D5-941D-89126E7DBF46}"/>
              </a:ext>
            </a:extLst>
          </p:cNvPr>
          <p:cNvSpPr>
            <a:spLocks noGrp="1"/>
          </p:cNvSpPr>
          <p:nvPr>
            <p:ph type="title"/>
          </p:nvPr>
        </p:nvSpPr>
        <p:spPr/>
        <p:txBody>
          <a:bodyPr/>
          <a:lstStyle/>
          <a:p>
            <a:r>
              <a:rPr lang="en-CA"/>
              <a:t>Concepts and Terminologies</a:t>
            </a:r>
          </a:p>
        </p:txBody>
      </p:sp>
      <p:sp>
        <p:nvSpPr>
          <p:cNvPr id="5" name="Slide Number Placeholder 4">
            <a:extLst>
              <a:ext uri="{FF2B5EF4-FFF2-40B4-BE49-F238E27FC236}">
                <a16:creationId xmlns:a16="http://schemas.microsoft.com/office/drawing/2014/main" id="{F86C65D6-954D-4396-87B8-92030BAFA600}"/>
              </a:ext>
            </a:extLst>
          </p:cNvPr>
          <p:cNvSpPr>
            <a:spLocks noGrp="1"/>
          </p:cNvSpPr>
          <p:nvPr>
            <p:ph type="sldNum" sz="quarter" idx="12"/>
          </p:nvPr>
        </p:nvSpPr>
        <p:spPr/>
        <p:txBody>
          <a:bodyPr/>
          <a:lstStyle/>
          <a:p>
            <a:r>
              <a:rPr lang="en-US"/>
              <a:t>PAGE  </a:t>
            </a:r>
            <a:fld id="{93005692-73BE-493E-93AB-ECD6027A7652}" type="slidenum">
              <a:rPr lang="en-US" smtClean="0"/>
              <a:pPr/>
              <a:t>10</a:t>
            </a:fld>
            <a:endParaRPr lang="en-US"/>
          </a:p>
        </p:txBody>
      </p:sp>
      <p:sp>
        <p:nvSpPr>
          <p:cNvPr id="6" name="TextBox 5">
            <a:extLst>
              <a:ext uri="{FF2B5EF4-FFF2-40B4-BE49-F238E27FC236}">
                <a16:creationId xmlns:a16="http://schemas.microsoft.com/office/drawing/2014/main" id="{D85C4572-DB56-4413-B315-53099F21634A}"/>
              </a:ext>
            </a:extLst>
          </p:cNvPr>
          <p:cNvSpPr txBox="1"/>
          <p:nvPr/>
        </p:nvSpPr>
        <p:spPr>
          <a:xfrm>
            <a:off x="216090" y="1337613"/>
            <a:ext cx="8553450" cy="377411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b="1">
                <a:latin typeface="+mj-lt"/>
              </a:rPr>
              <a:t>RF Resonator: </a:t>
            </a:r>
            <a:r>
              <a:rPr lang="en-CA">
                <a:latin typeface="+mj-lt"/>
              </a:rPr>
              <a:t>a structure that naturally oscillates with greater efficiency at certain frequency</a:t>
            </a:r>
          </a:p>
          <a:p>
            <a:pPr marL="285750" indent="-285750">
              <a:lnSpc>
                <a:spcPct val="150000"/>
              </a:lnSpc>
              <a:buFont typeface="Arial" panose="020B0604020202020204" pitchFamily="34" charset="0"/>
              <a:buChar char="•"/>
            </a:pPr>
            <a:r>
              <a:rPr lang="en-CA" b="1">
                <a:latin typeface="+mj-lt"/>
              </a:rPr>
              <a:t>Resonant Frequency: </a:t>
            </a:r>
            <a:r>
              <a:rPr lang="en-CA">
                <a:latin typeface="+mj-lt"/>
              </a:rPr>
              <a:t>frequency at which the system most naturally resonates at</a:t>
            </a:r>
          </a:p>
          <a:p>
            <a:pPr marL="285750" indent="-285750">
              <a:lnSpc>
                <a:spcPct val="150000"/>
              </a:lnSpc>
              <a:buFont typeface="Arial" panose="020B0604020202020204" pitchFamily="34" charset="0"/>
              <a:buChar char="•"/>
            </a:pPr>
            <a:r>
              <a:rPr lang="en-CA" b="1">
                <a:latin typeface="+mj-lt"/>
              </a:rPr>
              <a:t>S11: </a:t>
            </a:r>
            <a:r>
              <a:rPr lang="en-CA">
                <a:latin typeface="+mj-lt"/>
              </a:rPr>
              <a:t>Measures the ratio between the incident wave and the reflected wave</a:t>
            </a:r>
          </a:p>
          <a:p>
            <a:pPr marL="285750" indent="-285750">
              <a:lnSpc>
                <a:spcPct val="150000"/>
              </a:lnSpc>
              <a:buFont typeface="Arial" panose="020B0604020202020204" pitchFamily="34" charset="0"/>
              <a:buChar char="•"/>
            </a:pPr>
            <a:r>
              <a:rPr lang="en-CA" b="1">
                <a:latin typeface="+mj-lt"/>
              </a:rPr>
              <a:t>Resonant Magnitude: </a:t>
            </a:r>
            <a:r>
              <a:rPr lang="en-CA">
                <a:latin typeface="+mj-lt"/>
              </a:rPr>
              <a:t>describes how efficiently the system resonates, measured in dB</a:t>
            </a:r>
          </a:p>
          <a:p>
            <a:pPr marL="285750" indent="-285750">
              <a:lnSpc>
                <a:spcPct val="150000"/>
              </a:lnSpc>
              <a:buFont typeface="Arial" panose="020B0604020202020204" pitchFamily="34" charset="0"/>
              <a:buChar char="•"/>
            </a:pPr>
            <a:r>
              <a:rPr lang="en-CA" b="1">
                <a:latin typeface="+mj-lt"/>
              </a:rPr>
              <a:t>VNA (Vector Network Analyzer): </a:t>
            </a:r>
            <a:r>
              <a:rPr lang="en-CA">
                <a:latin typeface="+mj-lt"/>
              </a:rPr>
              <a:t>device for measuring radio frequency characteristics </a:t>
            </a:r>
          </a:p>
          <a:p>
            <a:pPr marL="285750" indent="-285750">
              <a:lnSpc>
                <a:spcPct val="150000"/>
              </a:lnSpc>
              <a:buFont typeface="Arial" panose="020B0604020202020204" pitchFamily="34" charset="0"/>
              <a:buChar char="•"/>
            </a:pPr>
            <a:r>
              <a:rPr lang="en-CA" b="1">
                <a:latin typeface="+mj-lt"/>
              </a:rPr>
              <a:t>Dielectric Constant: </a:t>
            </a:r>
            <a:r>
              <a:rPr lang="en-CA">
                <a:latin typeface="+mj-lt"/>
              </a:rPr>
              <a:t>the permittivity of a material expressed as a ratio with the electric permittivity of a vacuum. </a:t>
            </a:r>
          </a:p>
          <a:p>
            <a:pPr marL="285750" indent="-285750">
              <a:lnSpc>
                <a:spcPct val="150000"/>
              </a:lnSpc>
              <a:buFont typeface="Arial" panose="020B0604020202020204" pitchFamily="34" charset="0"/>
              <a:buChar char="•"/>
            </a:pPr>
            <a:r>
              <a:rPr lang="en-US" sz="1800" b="1">
                <a:latin typeface="+mj-lt"/>
              </a:rPr>
              <a:t>Surfactant: </a:t>
            </a:r>
            <a:r>
              <a:rPr lang="en-US" sz="1800">
                <a:latin typeface="+mj-lt"/>
              </a:rPr>
              <a:t>Lowers the surface tension between a solute and a solvent to allow for better mixing. Addition of a surfactant to the microplastic solution aids in uniformly dispersing the microplastics. </a:t>
            </a:r>
          </a:p>
        </p:txBody>
      </p:sp>
      <p:pic>
        <p:nvPicPr>
          <p:cNvPr id="7" name="Picture 2" descr="SVA1000X Spectrum &amp;amp; Vector Network Analyzer | Siglent">
            <a:extLst>
              <a:ext uri="{FF2B5EF4-FFF2-40B4-BE49-F238E27FC236}">
                <a16:creationId xmlns:a16="http://schemas.microsoft.com/office/drawing/2014/main" id="{6F656783-09E1-4A2D-A710-B50AA7B7A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6746" y="2894725"/>
            <a:ext cx="3103216" cy="18619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hart&#10;&#10;Description automatically generated">
            <a:extLst>
              <a:ext uri="{FF2B5EF4-FFF2-40B4-BE49-F238E27FC236}">
                <a16:creationId xmlns:a16="http://schemas.microsoft.com/office/drawing/2014/main" id="{CC405EFA-F07A-4B72-A7F2-EBA18197DDB4}"/>
              </a:ext>
            </a:extLst>
          </p:cNvPr>
          <p:cNvPicPr/>
          <p:nvPr/>
        </p:nvPicPr>
        <p:blipFill>
          <a:blip r:embed="rId4"/>
          <a:stretch>
            <a:fillRect/>
          </a:stretch>
        </p:blipFill>
        <p:spPr>
          <a:xfrm>
            <a:off x="8727874" y="827062"/>
            <a:ext cx="2811302" cy="1861930"/>
          </a:xfrm>
          <a:prstGeom prst="rect">
            <a:avLst/>
          </a:prstGeom>
        </p:spPr>
      </p:pic>
      <p:sp>
        <p:nvSpPr>
          <p:cNvPr id="9" name="TextBox 8">
            <a:extLst>
              <a:ext uri="{FF2B5EF4-FFF2-40B4-BE49-F238E27FC236}">
                <a16:creationId xmlns:a16="http://schemas.microsoft.com/office/drawing/2014/main" id="{47F4AAC8-CD54-4B47-91E7-FC3611301980}"/>
              </a:ext>
            </a:extLst>
          </p:cNvPr>
          <p:cNvSpPr txBox="1"/>
          <p:nvPr/>
        </p:nvSpPr>
        <p:spPr>
          <a:xfrm>
            <a:off x="9837059" y="2690521"/>
            <a:ext cx="967425" cy="307777"/>
          </a:xfrm>
          <a:prstGeom prst="rect">
            <a:avLst/>
          </a:prstGeom>
          <a:noFill/>
        </p:spPr>
        <p:txBody>
          <a:bodyPr wrap="square" rtlCol="0">
            <a:spAutoFit/>
          </a:bodyPr>
          <a:lstStyle/>
          <a:p>
            <a:r>
              <a:rPr lang="en-CA" sz="1400">
                <a:solidFill>
                  <a:schemeClr val="bg1">
                    <a:lumMod val="50000"/>
                  </a:schemeClr>
                </a:solidFill>
                <a:latin typeface="+mj-lt"/>
              </a:rPr>
              <a:t>S11 at 2GHz</a:t>
            </a:r>
          </a:p>
        </p:txBody>
      </p:sp>
      <p:sp>
        <p:nvSpPr>
          <p:cNvPr id="10" name="TextBox 9">
            <a:extLst>
              <a:ext uri="{FF2B5EF4-FFF2-40B4-BE49-F238E27FC236}">
                <a16:creationId xmlns:a16="http://schemas.microsoft.com/office/drawing/2014/main" id="{240D33FD-8186-4FA1-984E-9DE07C50C884}"/>
              </a:ext>
            </a:extLst>
          </p:cNvPr>
          <p:cNvSpPr txBox="1"/>
          <p:nvPr/>
        </p:nvSpPr>
        <p:spPr>
          <a:xfrm>
            <a:off x="9087304" y="4675892"/>
            <a:ext cx="2242097" cy="307777"/>
          </a:xfrm>
          <a:prstGeom prst="rect">
            <a:avLst/>
          </a:prstGeom>
          <a:noFill/>
        </p:spPr>
        <p:txBody>
          <a:bodyPr wrap="square" lIns="91440" tIns="45720" rIns="91440" bIns="45720" rtlCol="0" anchor="t">
            <a:spAutoFit/>
          </a:bodyPr>
          <a:lstStyle/>
          <a:p>
            <a:r>
              <a:rPr lang="en-CA" sz="1400">
                <a:solidFill>
                  <a:schemeClr val="bg1">
                    <a:lumMod val="50000"/>
                  </a:schemeClr>
                </a:solidFill>
                <a:latin typeface="+mj-lt"/>
              </a:rPr>
              <a:t>Vector Network Analyzer (VNA) [5]</a:t>
            </a:r>
          </a:p>
        </p:txBody>
      </p:sp>
      <p:pic>
        <p:nvPicPr>
          <p:cNvPr id="3" name="Picture 3" descr="Chart, bubble chart&#10;&#10;Description automatically generated">
            <a:extLst>
              <a:ext uri="{FF2B5EF4-FFF2-40B4-BE49-F238E27FC236}">
                <a16:creationId xmlns:a16="http://schemas.microsoft.com/office/drawing/2014/main" id="{77B5FDD1-BF80-ADF3-EFBC-E3C245AF2554}"/>
              </a:ext>
            </a:extLst>
          </p:cNvPr>
          <p:cNvPicPr>
            <a:picLocks noChangeAspect="1"/>
          </p:cNvPicPr>
          <p:nvPr/>
        </p:nvPicPr>
        <p:blipFill>
          <a:blip r:embed="rId5"/>
          <a:stretch>
            <a:fillRect/>
          </a:stretch>
        </p:blipFill>
        <p:spPr>
          <a:xfrm>
            <a:off x="9165022" y="5186906"/>
            <a:ext cx="2743200" cy="1616737"/>
          </a:xfrm>
          <a:prstGeom prst="rect">
            <a:avLst/>
          </a:prstGeom>
        </p:spPr>
      </p:pic>
    </p:spTree>
    <p:extLst>
      <p:ext uri="{BB962C8B-B14F-4D97-AF65-F5344CB8AC3E}">
        <p14:creationId xmlns:p14="http://schemas.microsoft.com/office/powerpoint/2010/main" val="183450567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A2DEA9-2991-4BC4-BEE2-5435FAAFBD3F}"/>
              </a:ext>
            </a:extLst>
          </p:cNvPr>
          <p:cNvPicPr>
            <a:picLocks noChangeAspect="1"/>
          </p:cNvPicPr>
          <p:nvPr/>
        </p:nvPicPr>
        <p:blipFill>
          <a:blip r:embed="rId3"/>
          <a:stretch>
            <a:fillRect/>
          </a:stretch>
        </p:blipFill>
        <p:spPr>
          <a:xfrm>
            <a:off x="7448425" y="2842453"/>
            <a:ext cx="4237608" cy="3623155"/>
          </a:xfrm>
          <a:prstGeom prst="rect">
            <a:avLst/>
          </a:prstGeom>
          <a:noFill/>
        </p:spPr>
      </p:pic>
      <p:sp>
        <p:nvSpPr>
          <p:cNvPr id="2" name="Title 1">
            <a:extLst>
              <a:ext uri="{FF2B5EF4-FFF2-40B4-BE49-F238E27FC236}">
                <a16:creationId xmlns:a16="http://schemas.microsoft.com/office/drawing/2014/main" id="{AE933F8A-CFC5-4339-BA5B-487DA7E8C689}"/>
              </a:ext>
            </a:extLst>
          </p:cNvPr>
          <p:cNvSpPr>
            <a:spLocks noGrp="1"/>
          </p:cNvSpPr>
          <p:nvPr>
            <p:ph type="title"/>
          </p:nvPr>
        </p:nvSpPr>
        <p:spPr>
          <a:xfrm>
            <a:off x="854362" y="1237675"/>
            <a:ext cx="4331855" cy="910202"/>
          </a:xfrm>
        </p:spPr>
        <p:txBody>
          <a:bodyPr anchor="b">
            <a:normAutofit/>
          </a:bodyPr>
          <a:lstStyle/>
          <a:p>
            <a:r>
              <a:rPr lang="en-CA"/>
              <a:t>Theory of Design</a:t>
            </a:r>
          </a:p>
        </p:txBody>
      </p:sp>
      <p:sp>
        <p:nvSpPr>
          <p:cNvPr id="5" name="Slide Number Placeholder 4">
            <a:extLst>
              <a:ext uri="{FF2B5EF4-FFF2-40B4-BE49-F238E27FC236}">
                <a16:creationId xmlns:a16="http://schemas.microsoft.com/office/drawing/2014/main" id="{499DE1EE-A4A5-4141-8E81-55CB611BA553}"/>
              </a:ext>
            </a:extLst>
          </p:cNvPr>
          <p:cNvSpPr>
            <a:spLocks noGrp="1"/>
          </p:cNvSpPr>
          <p:nvPr>
            <p:ph type="sldNum" sz="quarter" idx="12"/>
          </p:nvPr>
        </p:nvSpPr>
        <p:spPr>
          <a:xfrm>
            <a:off x="4479637" y="6335309"/>
            <a:ext cx="1016000" cy="250337"/>
          </a:xfrm>
        </p:spPr>
        <p:txBody>
          <a:bodyPr anchor="ctr">
            <a:normAutofit/>
          </a:bodyPr>
          <a:lstStyle/>
          <a:p>
            <a:pPr>
              <a:spcAft>
                <a:spcPts val="600"/>
              </a:spcAft>
            </a:pPr>
            <a:r>
              <a:rPr lang="en-US"/>
              <a:t>PAGE  </a:t>
            </a:r>
            <a:fld id="{93005692-73BE-493E-93AB-ECD6027A7652}" type="slidenum">
              <a:rPr lang="en-US" smtClean="0"/>
              <a:pPr>
                <a:spcAft>
                  <a:spcPts val="600"/>
                </a:spcAft>
              </a:pPr>
              <a:t>11</a:t>
            </a:fld>
            <a:endParaRPr lang="en-US"/>
          </a:p>
        </p:txBody>
      </p:sp>
      <p:sp>
        <p:nvSpPr>
          <p:cNvPr id="12" name="Text Placeholder 5">
            <a:extLst>
              <a:ext uri="{FF2B5EF4-FFF2-40B4-BE49-F238E27FC236}">
                <a16:creationId xmlns:a16="http://schemas.microsoft.com/office/drawing/2014/main" id="{C0342013-4E47-505D-5BE6-E86CAD02F207}"/>
              </a:ext>
            </a:extLst>
          </p:cNvPr>
          <p:cNvSpPr>
            <a:spLocks noGrp="1"/>
          </p:cNvSpPr>
          <p:nvPr>
            <p:ph type="body" sz="quarter" idx="13"/>
          </p:nvPr>
        </p:nvSpPr>
        <p:spPr>
          <a:xfrm>
            <a:off x="544943" y="2409026"/>
            <a:ext cx="4950694" cy="2114550"/>
          </a:xfrm>
        </p:spPr>
        <p:txBody>
          <a:bodyPr>
            <a:normAutofit fontScale="92500"/>
          </a:bodyPr>
          <a:lstStyle/>
          <a:p>
            <a:r>
              <a:rPr lang="en-US">
                <a:latin typeface="+mj-lt"/>
              </a:rPr>
              <a:t>When microplastic solution is present in the fluidic channel, the dielectric property of the channel changes, which results in 2 measurable changes: </a:t>
            </a:r>
          </a:p>
          <a:p>
            <a:pPr marL="457200" indent="-457200">
              <a:buAutoNum type="arabicPeriod"/>
            </a:pPr>
            <a:r>
              <a:rPr lang="en-US">
                <a:latin typeface="+mj-lt"/>
              </a:rPr>
              <a:t>Resonant frequency shift in S11</a:t>
            </a:r>
          </a:p>
          <a:p>
            <a:pPr marL="457200" indent="-457200">
              <a:buAutoNum type="arabicPeriod"/>
            </a:pPr>
            <a:r>
              <a:rPr lang="en-US">
                <a:latin typeface="+mj-lt"/>
              </a:rPr>
              <a:t>S11 magnitude change</a:t>
            </a:r>
          </a:p>
        </p:txBody>
      </p:sp>
      <p:pic>
        <p:nvPicPr>
          <p:cNvPr id="2050" name="Picture 2" descr="No description available.">
            <a:extLst>
              <a:ext uri="{FF2B5EF4-FFF2-40B4-BE49-F238E27FC236}">
                <a16:creationId xmlns:a16="http://schemas.microsoft.com/office/drawing/2014/main" id="{33C51F9C-28A7-4E57-B477-8FCC1568F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623" y="448338"/>
            <a:ext cx="3162336" cy="259556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5E27A332-F28A-4600-AE38-943F0D0A318B}"/>
              </a:ext>
            </a:extLst>
          </p:cNvPr>
          <p:cNvCxnSpPr>
            <a:cxnSpLocks/>
          </p:cNvCxnSpPr>
          <p:nvPr/>
        </p:nvCxnSpPr>
        <p:spPr>
          <a:xfrm flipH="1">
            <a:off x="7144161" y="1401203"/>
            <a:ext cx="1368311"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Text Placeholder 5">
            <a:extLst>
              <a:ext uri="{FF2B5EF4-FFF2-40B4-BE49-F238E27FC236}">
                <a16:creationId xmlns:a16="http://schemas.microsoft.com/office/drawing/2014/main" id="{B27999AC-34D8-4CEF-8063-0DA12D985735}"/>
              </a:ext>
            </a:extLst>
          </p:cNvPr>
          <p:cNvSpPr txBox="1">
            <a:spLocks/>
          </p:cNvSpPr>
          <p:nvPr/>
        </p:nvSpPr>
        <p:spPr>
          <a:xfrm>
            <a:off x="8512472" y="1250832"/>
            <a:ext cx="2412278" cy="363069"/>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100000"/>
              </a:lnSpc>
              <a:spcBef>
                <a:spcPts val="800"/>
              </a:spcBef>
              <a:spcAft>
                <a:spcPts val="800"/>
              </a:spcAft>
              <a:buClr>
                <a:schemeClr val="tx1"/>
              </a:buClr>
              <a:buSzPct val="85000"/>
              <a:buFont typeface="Wingdings" charset="2"/>
              <a:buNone/>
              <a:defRPr sz="2200" kern="1200">
                <a:solidFill>
                  <a:schemeClr val="tx1"/>
                </a:solidFill>
                <a:latin typeface="+mn-lt"/>
                <a:ea typeface="+mn-ea"/>
                <a:cs typeface="+mn-cs"/>
              </a:defRPr>
            </a:lvl1pPr>
            <a:lvl2pPr marL="6858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atin typeface="+mj-lt"/>
                <a:cs typeface="Times New Roman" panose="02020603050405020304" pitchFamily="18" charset="0"/>
              </a:rPr>
              <a:t>Fluidic Channel </a:t>
            </a:r>
          </a:p>
        </p:txBody>
      </p:sp>
      <p:cxnSp>
        <p:nvCxnSpPr>
          <p:cNvPr id="18" name="Straight Arrow Connector 17">
            <a:extLst>
              <a:ext uri="{FF2B5EF4-FFF2-40B4-BE49-F238E27FC236}">
                <a16:creationId xmlns:a16="http://schemas.microsoft.com/office/drawing/2014/main" id="{2E306965-B72A-4C7C-AF8F-A4BB268FA028}"/>
              </a:ext>
            </a:extLst>
          </p:cNvPr>
          <p:cNvCxnSpPr>
            <a:cxnSpLocks/>
          </p:cNvCxnSpPr>
          <p:nvPr/>
        </p:nvCxnSpPr>
        <p:spPr>
          <a:xfrm flipH="1">
            <a:off x="7579433" y="711566"/>
            <a:ext cx="1368311"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Text Placeholder 5">
            <a:extLst>
              <a:ext uri="{FF2B5EF4-FFF2-40B4-BE49-F238E27FC236}">
                <a16:creationId xmlns:a16="http://schemas.microsoft.com/office/drawing/2014/main" id="{41F58490-ED81-4C32-91EB-E09FB55F6016}"/>
              </a:ext>
            </a:extLst>
          </p:cNvPr>
          <p:cNvSpPr txBox="1">
            <a:spLocks/>
          </p:cNvSpPr>
          <p:nvPr/>
        </p:nvSpPr>
        <p:spPr>
          <a:xfrm>
            <a:off x="8947743" y="530031"/>
            <a:ext cx="2644181" cy="363069"/>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800"/>
              </a:spcBef>
              <a:spcAft>
                <a:spcPts val="800"/>
              </a:spcAft>
              <a:buClr>
                <a:schemeClr val="tx1"/>
              </a:buClr>
              <a:buSzPct val="85000"/>
              <a:buFont typeface="Wingdings" charset="2"/>
              <a:buNone/>
              <a:defRPr sz="2200" kern="1200">
                <a:solidFill>
                  <a:schemeClr val="tx1"/>
                </a:solidFill>
                <a:latin typeface="+mn-lt"/>
                <a:ea typeface="+mn-ea"/>
                <a:cs typeface="+mn-cs"/>
              </a:defRPr>
            </a:lvl1pPr>
            <a:lvl2pPr marL="6858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latin typeface="+mj-lt"/>
                <a:cs typeface="Times New Roman" panose="02020603050405020304" pitchFamily="18" charset="0"/>
              </a:rPr>
              <a:t>Port connected to VNA</a:t>
            </a:r>
          </a:p>
        </p:txBody>
      </p:sp>
      <p:sp>
        <p:nvSpPr>
          <p:cNvPr id="3" name="TextBox 2">
            <a:extLst>
              <a:ext uri="{FF2B5EF4-FFF2-40B4-BE49-F238E27FC236}">
                <a16:creationId xmlns:a16="http://schemas.microsoft.com/office/drawing/2014/main" id="{6F7F4E1E-9733-D22B-5080-2150C7007360}"/>
              </a:ext>
            </a:extLst>
          </p:cNvPr>
          <p:cNvSpPr txBox="1"/>
          <p:nvPr/>
        </p:nvSpPr>
        <p:spPr>
          <a:xfrm>
            <a:off x="5965750" y="2839418"/>
            <a:ext cx="1720666" cy="523220"/>
          </a:xfrm>
          <a:prstGeom prst="rect">
            <a:avLst/>
          </a:prstGeom>
          <a:noFill/>
        </p:spPr>
        <p:txBody>
          <a:bodyPr wrap="square" lIns="91440" tIns="45720" rIns="91440" bIns="45720" rtlCol="0" anchor="t">
            <a:spAutoFit/>
          </a:bodyPr>
          <a:lstStyle/>
          <a:p>
            <a:pPr algn="ctr"/>
            <a:r>
              <a:rPr lang="en-CA" sz="1400">
                <a:solidFill>
                  <a:schemeClr val="bg1">
                    <a:lumMod val="50000"/>
                  </a:schemeClr>
                </a:solidFill>
                <a:latin typeface="+mj-lt"/>
              </a:rPr>
              <a:t>Cavity Resonator in Simulation</a:t>
            </a:r>
          </a:p>
        </p:txBody>
      </p:sp>
      <p:sp>
        <p:nvSpPr>
          <p:cNvPr id="13" name="TextBox 12">
            <a:extLst>
              <a:ext uri="{FF2B5EF4-FFF2-40B4-BE49-F238E27FC236}">
                <a16:creationId xmlns:a16="http://schemas.microsoft.com/office/drawing/2014/main" id="{92750DED-FFF5-6352-9385-53147C4BF50C}"/>
              </a:ext>
            </a:extLst>
          </p:cNvPr>
          <p:cNvSpPr txBox="1"/>
          <p:nvPr/>
        </p:nvSpPr>
        <p:spPr>
          <a:xfrm>
            <a:off x="8365611" y="6439210"/>
            <a:ext cx="3008182" cy="307777"/>
          </a:xfrm>
          <a:prstGeom prst="rect">
            <a:avLst/>
          </a:prstGeom>
          <a:noFill/>
        </p:spPr>
        <p:txBody>
          <a:bodyPr wrap="square" lIns="91440" tIns="45720" rIns="91440" bIns="45720" rtlCol="0" anchor="t">
            <a:spAutoFit/>
          </a:bodyPr>
          <a:lstStyle/>
          <a:p>
            <a:pPr algn="ctr"/>
            <a:r>
              <a:rPr lang="en-CA" sz="1400">
                <a:solidFill>
                  <a:schemeClr val="bg1">
                    <a:lumMod val="50000"/>
                  </a:schemeClr>
                </a:solidFill>
                <a:latin typeface="+mj-lt"/>
              </a:rPr>
              <a:t>S11 Response to Dielectric Constant Change</a:t>
            </a:r>
            <a:endParaRPr lang="en-US">
              <a:solidFill>
                <a:schemeClr val="bg1">
                  <a:lumMod val="50000"/>
                </a:schemeClr>
              </a:solidFill>
            </a:endParaRPr>
          </a:p>
        </p:txBody>
      </p:sp>
    </p:spTree>
    <p:extLst>
      <p:ext uri="{BB962C8B-B14F-4D97-AF65-F5344CB8AC3E}">
        <p14:creationId xmlns:p14="http://schemas.microsoft.com/office/powerpoint/2010/main" val="164184267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2BBEB-4EC7-4338-BA0F-69956226BE7B}"/>
              </a:ext>
            </a:extLst>
          </p:cNvPr>
          <p:cNvSpPr>
            <a:spLocks noGrp="1"/>
          </p:cNvSpPr>
          <p:nvPr>
            <p:ph type="title"/>
          </p:nvPr>
        </p:nvSpPr>
        <p:spPr/>
        <p:txBody>
          <a:bodyPr/>
          <a:lstStyle/>
          <a:p>
            <a:r>
              <a:rPr lang="en-CA"/>
              <a:t>System Level Design </a:t>
            </a:r>
          </a:p>
        </p:txBody>
      </p:sp>
      <p:sp>
        <p:nvSpPr>
          <p:cNvPr id="5" name="Slide Number Placeholder 4">
            <a:extLst>
              <a:ext uri="{FF2B5EF4-FFF2-40B4-BE49-F238E27FC236}">
                <a16:creationId xmlns:a16="http://schemas.microsoft.com/office/drawing/2014/main" id="{FECD0DCB-F225-4A04-8BB9-3C20F06CEEDF}"/>
              </a:ext>
            </a:extLst>
          </p:cNvPr>
          <p:cNvSpPr>
            <a:spLocks noGrp="1"/>
          </p:cNvSpPr>
          <p:nvPr>
            <p:ph type="sldNum" sz="quarter" idx="12"/>
          </p:nvPr>
        </p:nvSpPr>
        <p:spPr/>
        <p:txBody>
          <a:bodyPr/>
          <a:lstStyle/>
          <a:p>
            <a:r>
              <a:rPr lang="en-US"/>
              <a:t>PAGE  </a:t>
            </a:r>
            <a:fld id="{93005692-73BE-493E-93AB-ECD6027A7652}" type="slidenum">
              <a:rPr lang="en-US" smtClean="0"/>
              <a:pPr/>
              <a:t>12</a:t>
            </a:fld>
            <a:endParaRPr lang="en-US"/>
          </a:p>
        </p:txBody>
      </p:sp>
      <p:pic>
        <p:nvPicPr>
          <p:cNvPr id="7" name="Picture 6">
            <a:extLst>
              <a:ext uri="{FF2B5EF4-FFF2-40B4-BE49-F238E27FC236}">
                <a16:creationId xmlns:a16="http://schemas.microsoft.com/office/drawing/2014/main" id="{4CC03752-967F-42C2-97E6-117E10F2B093}"/>
              </a:ext>
            </a:extLst>
          </p:cNvPr>
          <p:cNvPicPr>
            <a:picLocks noChangeAspect="1"/>
          </p:cNvPicPr>
          <p:nvPr/>
        </p:nvPicPr>
        <p:blipFill>
          <a:blip r:embed="rId3"/>
          <a:stretch>
            <a:fillRect/>
          </a:stretch>
        </p:blipFill>
        <p:spPr>
          <a:xfrm>
            <a:off x="1128749" y="1330035"/>
            <a:ext cx="9831996" cy="3718215"/>
          </a:xfrm>
          <a:prstGeom prst="rect">
            <a:avLst/>
          </a:prstGeom>
        </p:spPr>
      </p:pic>
      <p:pic>
        <p:nvPicPr>
          <p:cNvPr id="3" name="Picture 3">
            <a:extLst>
              <a:ext uri="{FF2B5EF4-FFF2-40B4-BE49-F238E27FC236}">
                <a16:creationId xmlns:a16="http://schemas.microsoft.com/office/drawing/2014/main" id="{149BFCEC-37B6-D6BC-EF6C-17446354357E}"/>
              </a:ext>
            </a:extLst>
          </p:cNvPr>
          <p:cNvPicPr>
            <a:picLocks noChangeAspect="1"/>
          </p:cNvPicPr>
          <p:nvPr/>
        </p:nvPicPr>
        <p:blipFill>
          <a:blip r:embed="rId4"/>
          <a:stretch>
            <a:fillRect/>
          </a:stretch>
        </p:blipFill>
        <p:spPr>
          <a:xfrm>
            <a:off x="10323732" y="3255141"/>
            <a:ext cx="635986" cy="654269"/>
          </a:xfrm>
          <a:prstGeom prst="rect">
            <a:avLst/>
          </a:prstGeom>
        </p:spPr>
      </p:pic>
      <p:pic>
        <p:nvPicPr>
          <p:cNvPr id="4" name="Picture 5">
            <a:extLst>
              <a:ext uri="{FF2B5EF4-FFF2-40B4-BE49-F238E27FC236}">
                <a16:creationId xmlns:a16="http://schemas.microsoft.com/office/drawing/2014/main" id="{E98BD908-8386-1F38-C849-DA6E497FF08D}"/>
              </a:ext>
            </a:extLst>
          </p:cNvPr>
          <p:cNvPicPr>
            <a:picLocks noChangeAspect="1"/>
          </p:cNvPicPr>
          <p:nvPr/>
        </p:nvPicPr>
        <p:blipFill>
          <a:blip r:embed="rId5"/>
          <a:stretch>
            <a:fillRect/>
          </a:stretch>
        </p:blipFill>
        <p:spPr>
          <a:xfrm>
            <a:off x="10882532" y="3189397"/>
            <a:ext cx="1156248" cy="706930"/>
          </a:xfrm>
          <a:prstGeom prst="rect">
            <a:avLst/>
          </a:prstGeom>
        </p:spPr>
      </p:pic>
      <p:sp>
        <p:nvSpPr>
          <p:cNvPr id="6" name="TextBox 5">
            <a:extLst>
              <a:ext uri="{FF2B5EF4-FFF2-40B4-BE49-F238E27FC236}">
                <a16:creationId xmlns:a16="http://schemas.microsoft.com/office/drawing/2014/main" id="{14EBF071-0AA4-540A-C528-D3D9D9EB5727}"/>
              </a:ext>
            </a:extLst>
          </p:cNvPr>
          <p:cNvSpPr txBox="1"/>
          <p:nvPr/>
        </p:nvSpPr>
        <p:spPr>
          <a:xfrm>
            <a:off x="493987" y="5267434"/>
            <a:ext cx="3408855" cy="11915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Barlow Condensed"/>
              </a:rPr>
              <a:t>Design Methods: </a:t>
            </a:r>
          </a:p>
          <a:p>
            <a:pPr marL="285750" indent="-285750">
              <a:buFont typeface="Arial"/>
              <a:buChar char="•"/>
            </a:pPr>
            <a:r>
              <a:rPr lang="en-US">
                <a:latin typeface="Barlow Condensed"/>
              </a:rPr>
              <a:t>Research </a:t>
            </a:r>
          </a:p>
          <a:p>
            <a:pPr marL="285750" indent="-285750">
              <a:buFont typeface="Arial"/>
              <a:buChar char="•"/>
            </a:pPr>
            <a:r>
              <a:rPr lang="en-US">
                <a:latin typeface="Barlow Condensed"/>
              </a:rPr>
              <a:t>Simulation </a:t>
            </a:r>
          </a:p>
          <a:p>
            <a:pPr marL="285750" indent="-285750">
              <a:buFont typeface="Arial"/>
              <a:buChar char="•"/>
            </a:pPr>
            <a:r>
              <a:rPr lang="en-US">
                <a:latin typeface="Barlow Condensed"/>
              </a:rPr>
              <a:t>Iterative prototype testing</a:t>
            </a:r>
          </a:p>
        </p:txBody>
      </p:sp>
    </p:spTree>
    <p:extLst>
      <p:ext uri="{BB962C8B-B14F-4D97-AF65-F5344CB8AC3E}">
        <p14:creationId xmlns:p14="http://schemas.microsoft.com/office/powerpoint/2010/main" val="383816110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0FAB4-B91A-47A9-825E-BFC0A21791FC}"/>
              </a:ext>
            </a:extLst>
          </p:cNvPr>
          <p:cNvSpPr>
            <a:spLocks noGrp="1"/>
          </p:cNvSpPr>
          <p:nvPr>
            <p:ph type="title"/>
          </p:nvPr>
        </p:nvSpPr>
        <p:spPr/>
        <p:txBody>
          <a:bodyPr/>
          <a:lstStyle/>
          <a:p>
            <a:r>
              <a:rPr lang="en-CA"/>
              <a:t>Final System Set-up </a:t>
            </a:r>
          </a:p>
        </p:txBody>
      </p:sp>
      <p:sp>
        <p:nvSpPr>
          <p:cNvPr id="5" name="Slide Number Placeholder 4">
            <a:extLst>
              <a:ext uri="{FF2B5EF4-FFF2-40B4-BE49-F238E27FC236}">
                <a16:creationId xmlns:a16="http://schemas.microsoft.com/office/drawing/2014/main" id="{05E90E70-E032-40B7-8F99-3911E801A25F}"/>
              </a:ext>
            </a:extLst>
          </p:cNvPr>
          <p:cNvSpPr>
            <a:spLocks noGrp="1"/>
          </p:cNvSpPr>
          <p:nvPr>
            <p:ph type="sldNum" sz="quarter" idx="12"/>
          </p:nvPr>
        </p:nvSpPr>
        <p:spPr/>
        <p:txBody>
          <a:bodyPr/>
          <a:lstStyle/>
          <a:p>
            <a:r>
              <a:rPr lang="en-US"/>
              <a:t>PAGE  </a:t>
            </a:r>
            <a:fld id="{93005692-73BE-493E-93AB-ECD6027A7652}" type="slidenum">
              <a:rPr lang="en-US" smtClean="0"/>
              <a:pPr/>
              <a:t>13</a:t>
            </a:fld>
            <a:endParaRPr lang="en-US"/>
          </a:p>
        </p:txBody>
      </p:sp>
      <p:pic>
        <p:nvPicPr>
          <p:cNvPr id="6" name="Picture 5">
            <a:extLst>
              <a:ext uri="{FF2B5EF4-FFF2-40B4-BE49-F238E27FC236}">
                <a16:creationId xmlns:a16="http://schemas.microsoft.com/office/drawing/2014/main" id="{7613F651-0FBB-4D2B-ADBB-5353B18D5C8C}"/>
              </a:ext>
            </a:extLst>
          </p:cNvPr>
          <p:cNvPicPr>
            <a:picLocks noChangeAspect="1"/>
          </p:cNvPicPr>
          <p:nvPr/>
        </p:nvPicPr>
        <p:blipFill>
          <a:blip r:embed="rId3"/>
          <a:stretch>
            <a:fillRect/>
          </a:stretch>
        </p:blipFill>
        <p:spPr>
          <a:xfrm>
            <a:off x="4116674" y="1673427"/>
            <a:ext cx="3958651" cy="3727248"/>
          </a:xfrm>
          <a:prstGeom prst="rect">
            <a:avLst/>
          </a:prstGeom>
        </p:spPr>
      </p:pic>
      <p:sp>
        <p:nvSpPr>
          <p:cNvPr id="7" name="TextBox 6">
            <a:extLst>
              <a:ext uri="{FF2B5EF4-FFF2-40B4-BE49-F238E27FC236}">
                <a16:creationId xmlns:a16="http://schemas.microsoft.com/office/drawing/2014/main" id="{9687D34B-BA6C-409F-92E9-5E16506983E6}"/>
              </a:ext>
            </a:extLst>
          </p:cNvPr>
          <p:cNvSpPr txBox="1"/>
          <p:nvPr/>
        </p:nvSpPr>
        <p:spPr>
          <a:xfrm>
            <a:off x="5588000" y="5400675"/>
            <a:ext cx="1089539" cy="307777"/>
          </a:xfrm>
          <a:prstGeom prst="rect">
            <a:avLst/>
          </a:prstGeom>
          <a:noFill/>
        </p:spPr>
        <p:txBody>
          <a:bodyPr wrap="square" rtlCol="0">
            <a:spAutoFit/>
          </a:bodyPr>
          <a:lstStyle/>
          <a:p>
            <a:r>
              <a:rPr lang="en-CA" sz="1400">
                <a:solidFill>
                  <a:schemeClr val="bg1">
                    <a:lumMod val="50000"/>
                  </a:schemeClr>
                </a:solidFill>
                <a:latin typeface="+mj-lt"/>
              </a:rPr>
              <a:t>System Set-up </a:t>
            </a:r>
          </a:p>
        </p:txBody>
      </p:sp>
    </p:spTree>
    <p:extLst>
      <p:ext uri="{BB962C8B-B14F-4D97-AF65-F5344CB8AC3E}">
        <p14:creationId xmlns:p14="http://schemas.microsoft.com/office/powerpoint/2010/main" val="266081408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4B3B-2A78-4459-BD83-D82426C8970A}"/>
              </a:ext>
            </a:extLst>
          </p:cNvPr>
          <p:cNvSpPr>
            <a:spLocks noGrp="1"/>
          </p:cNvSpPr>
          <p:nvPr>
            <p:ph type="title"/>
          </p:nvPr>
        </p:nvSpPr>
        <p:spPr>
          <a:xfrm>
            <a:off x="285713" y="240379"/>
            <a:ext cx="11569729" cy="895927"/>
          </a:xfrm>
        </p:spPr>
        <p:txBody>
          <a:bodyPr/>
          <a:lstStyle/>
          <a:p>
            <a:r>
              <a:rPr lang="en-US"/>
              <a:t>Sample Selection</a:t>
            </a:r>
            <a:endParaRPr lang="en-CA"/>
          </a:p>
        </p:txBody>
      </p:sp>
      <p:sp>
        <p:nvSpPr>
          <p:cNvPr id="3" name="Content Placeholder 2">
            <a:extLst>
              <a:ext uri="{FF2B5EF4-FFF2-40B4-BE49-F238E27FC236}">
                <a16:creationId xmlns:a16="http://schemas.microsoft.com/office/drawing/2014/main" id="{997210F5-044D-4D5C-946F-4E58159FD80A}"/>
              </a:ext>
            </a:extLst>
          </p:cNvPr>
          <p:cNvSpPr>
            <a:spLocks noGrp="1"/>
          </p:cNvSpPr>
          <p:nvPr>
            <p:ph idx="1"/>
          </p:nvPr>
        </p:nvSpPr>
        <p:spPr>
          <a:xfrm>
            <a:off x="259882" y="1413163"/>
            <a:ext cx="11728917" cy="1736437"/>
          </a:xfrm>
        </p:spPr>
        <p:txBody>
          <a:bodyPr vert="horz" lIns="91440" tIns="45720" rIns="91440" bIns="45720" rtlCol="0" anchor="t">
            <a:normAutofit/>
          </a:bodyPr>
          <a:lstStyle/>
          <a:p>
            <a:pPr lvl="1"/>
            <a:r>
              <a:rPr lang="en-CA">
                <a:latin typeface="+mj-lt"/>
              </a:rPr>
              <a:t>Solutions mixed by lab at the University of Guelph with surfactant to be added from Microfluidics lab</a:t>
            </a:r>
          </a:p>
          <a:p>
            <a:pPr lvl="1"/>
            <a:r>
              <a:rPr lang="en-CA">
                <a:latin typeface="+mj-lt"/>
              </a:rPr>
              <a:t>Microfibers considered due to abundance but difficult to obtain; most prevalent microplastics found in the environment are polyethylene, polypropylene, and polystyrene </a:t>
            </a:r>
            <a:r>
              <a:rPr lang="en-CA">
                <a:solidFill>
                  <a:schemeClr val="bg1">
                    <a:lumMod val="50000"/>
                  </a:schemeClr>
                </a:solidFill>
                <a:latin typeface="+mj-lt"/>
              </a:rPr>
              <a:t>[6]</a:t>
            </a:r>
          </a:p>
          <a:p>
            <a:pPr lvl="1"/>
            <a:r>
              <a:rPr lang="en-CA">
                <a:latin typeface="+mj-lt"/>
              </a:rPr>
              <a:t>Final sample choice determined by microplastic abundance in the environment and availability </a:t>
            </a:r>
            <a:r>
              <a:rPr lang="en-CA">
                <a:solidFill>
                  <a:schemeClr val="bg1">
                    <a:lumMod val="50000"/>
                  </a:schemeClr>
                </a:solidFill>
                <a:latin typeface="+mj-lt"/>
              </a:rPr>
              <a:t>[6]</a:t>
            </a:r>
          </a:p>
        </p:txBody>
      </p:sp>
      <p:sp>
        <p:nvSpPr>
          <p:cNvPr id="5" name="Slide Number Placeholder 4">
            <a:extLst>
              <a:ext uri="{FF2B5EF4-FFF2-40B4-BE49-F238E27FC236}">
                <a16:creationId xmlns:a16="http://schemas.microsoft.com/office/drawing/2014/main" id="{C8F75472-51C2-40A8-B95D-8CC25F2D94A1}"/>
              </a:ext>
            </a:extLst>
          </p:cNvPr>
          <p:cNvSpPr>
            <a:spLocks noGrp="1"/>
          </p:cNvSpPr>
          <p:nvPr>
            <p:ph type="sldNum" sz="quarter" idx="12"/>
          </p:nvPr>
        </p:nvSpPr>
        <p:spPr/>
        <p:txBody>
          <a:bodyPr/>
          <a:lstStyle/>
          <a:p>
            <a:r>
              <a:rPr lang="en-US"/>
              <a:t>PAGE  </a:t>
            </a:r>
            <a:fld id="{93005692-73BE-493E-93AB-ECD6027A7652}" type="slidenum">
              <a:rPr lang="en-US" smtClean="0"/>
              <a:pPr/>
              <a:t>14</a:t>
            </a:fld>
            <a:endParaRPr lang="en-US"/>
          </a:p>
        </p:txBody>
      </p:sp>
      <p:graphicFrame>
        <p:nvGraphicFramePr>
          <p:cNvPr id="9" name="Table 7">
            <a:extLst>
              <a:ext uri="{FF2B5EF4-FFF2-40B4-BE49-F238E27FC236}">
                <a16:creationId xmlns:a16="http://schemas.microsoft.com/office/drawing/2014/main" id="{216F75C4-859B-4D89-9EBC-86007376CCE5}"/>
              </a:ext>
            </a:extLst>
          </p:cNvPr>
          <p:cNvGraphicFramePr>
            <a:graphicFrameLocks noGrp="1"/>
          </p:cNvGraphicFramePr>
          <p:nvPr>
            <p:extLst>
              <p:ext uri="{D42A27DB-BD31-4B8C-83A1-F6EECF244321}">
                <p14:modId xmlns:p14="http://schemas.microsoft.com/office/powerpoint/2010/main" val="1806362490"/>
              </p:ext>
            </p:extLst>
          </p:nvPr>
        </p:nvGraphicFramePr>
        <p:xfrm>
          <a:off x="336513" y="3945630"/>
          <a:ext cx="11569730" cy="1107440"/>
        </p:xfrm>
        <a:graphic>
          <a:graphicData uri="http://schemas.openxmlformats.org/drawingml/2006/table">
            <a:tbl>
              <a:tblPr firstRow="1" bandRow="1">
                <a:tableStyleId>{5C22544A-7EE6-4342-B048-85BDC9FD1C3A}</a:tableStyleId>
              </a:tblPr>
              <a:tblGrid>
                <a:gridCol w="2984545">
                  <a:extLst>
                    <a:ext uri="{9D8B030D-6E8A-4147-A177-3AD203B41FA5}">
                      <a16:colId xmlns:a16="http://schemas.microsoft.com/office/drawing/2014/main" val="569636643"/>
                    </a:ext>
                  </a:extLst>
                </a:gridCol>
                <a:gridCol w="2810933">
                  <a:extLst>
                    <a:ext uri="{9D8B030D-6E8A-4147-A177-3AD203B41FA5}">
                      <a16:colId xmlns:a16="http://schemas.microsoft.com/office/drawing/2014/main" val="570051682"/>
                    </a:ext>
                  </a:extLst>
                </a:gridCol>
                <a:gridCol w="2932853">
                  <a:extLst>
                    <a:ext uri="{9D8B030D-6E8A-4147-A177-3AD203B41FA5}">
                      <a16:colId xmlns:a16="http://schemas.microsoft.com/office/drawing/2014/main" val="2732597032"/>
                    </a:ext>
                  </a:extLst>
                </a:gridCol>
                <a:gridCol w="2841399">
                  <a:extLst>
                    <a:ext uri="{9D8B030D-6E8A-4147-A177-3AD203B41FA5}">
                      <a16:colId xmlns:a16="http://schemas.microsoft.com/office/drawing/2014/main" val="830004063"/>
                    </a:ext>
                  </a:extLst>
                </a:gridCol>
              </a:tblGrid>
              <a:tr h="0">
                <a:tc>
                  <a:txBody>
                    <a:bodyPr/>
                    <a:lstStyle/>
                    <a:p>
                      <a:r>
                        <a:rPr lang="en-CA"/>
                        <a:t>Plastic Type</a:t>
                      </a:r>
                    </a:p>
                  </a:txBody>
                  <a:tcPr/>
                </a:tc>
                <a:tc>
                  <a:txBody>
                    <a:bodyPr/>
                    <a:lstStyle/>
                    <a:p>
                      <a:r>
                        <a:rPr lang="en-CA"/>
                        <a:t>Plastic Size (um)</a:t>
                      </a:r>
                    </a:p>
                  </a:txBody>
                  <a:tcPr/>
                </a:tc>
                <a:tc>
                  <a:txBody>
                    <a:bodyPr/>
                    <a:lstStyle/>
                    <a:p>
                      <a:r>
                        <a:rPr lang="en-CA"/>
                        <a:t>Concentration (ppm)</a:t>
                      </a:r>
                    </a:p>
                  </a:txBody>
                  <a:tcPr/>
                </a:tc>
                <a:tc>
                  <a:txBody>
                    <a:bodyPr/>
                    <a:lstStyle/>
                    <a:p>
                      <a:r>
                        <a:rPr lang="en-CA"/>
                        <a:t>Volume (mL/sample)</a:t>
                      </a:r>
                    </a:p>
                  </a:txBody>
                  <a:tcPr/>
                </a:tc>
                <a:extLst>
                  <a:ext uri="{0D108BD9-81ED-4DB2-BD59-A6C34878D82A}">
                    <a16:rowId xmlns:a16="http://schemas.microsoft.com/office/drawing/2014/main" val="880681916"/>
                  </a:ext>
                </a:extLst>
              </a:tr>
              <a:tr h="370840">
                <a:tc>
                  <a:txBody>
                    <a:bodyPr/>
                    <a:lstStyle/>
                    <a:p>
                      <a:r>
                        <a:rPr lang="en-CA"/>
                        <a:t>Polyethylene</a:t>
                      </a:r>
                    </a:p>
                  </a:txBody>
                  <a:tcPr/>
                </a:tc>
                <a:tc>
                  <a:txBody>
                    <a:bodyPr/>
                    <a:lstStyle/>
                    <a:p>
                      <a:r>
                        <a:rPr lang="en-CA"/>
                        <a:t>10-32</a:t>
                      </a:r>
                    </a:p>
                  </a:txBody>
                  <a:tcPr/>
                </a:tc>
                <a:tc>
                  <a:txBody>
                    <a:bodyPr/>
                    <a:lstStyle/>
                    <a:p>
                      <a:r>
                        <a:rPr lang="en-CA"/>
                        <a:t>100-1300</a:t>
                      </a:r>
                    </a:p>
                  </a:txBody>
                  <a:tcPr/>
                </a:tc>
                <a:tc>
                  <a:txBody>
                    <a:bodyPr/>
                    <a:lstStyle/>
                    <a:p>
                      <a:r>
                        <a:rPr lang="en-CA"/>
                        <a:t>5 x 100</a:t>
                      </a:r>
                    </a:p>
                  </a:txBody>
                  <a:tcPr/>
                </a:tc>
                <a:extLst>
                  <a:ext uri="{0D108BD9-81ED-4DB2-BD59-A6C34878D82A}">
                    <a16:rowId xmlns:a16="http://schemas.microsoft.com/office/drawing/2014/main" val="551039848"/>
                  </a:ext>
                </a:extLst>
              </a:tr>
              <a:tr h="370840">
                <a:tc>
                  <a:txBody>
                    <a:bodyPr/>
                    <a:lstStyle/>
                    <a:p>
                      <a:r>
                        <a:rPr lang="en-CA"/>
                        <a:t>Polystyrene</a:t>
                      </a:r>
                    </a:p>
                  </a:txBody>
                  <a:tcPr/>
                </a:tc>
                <a:tc>
                  <a:txBody>
                    <a:bodyPr/>
                    <a:lstStyle/>
                    <a:p>
                      <a:r>
                        <a:rPr lang="en-CA"/>
                        <a:t>6</a:t>
                      </a:r>
                    </a:p>
                  </a:txBody>
                  <a:tcPr/>
                </a:tc>
                <a:tc>
                  <a:txBody>
                    <a:bodyPr/>
                    <a:lstStyle/>
                    <a:p>
                      <a:r>
                        <a:rPr lang="en-CA"/>
                        <a:t>50-130</a:t>
                      </a:r>
                    </a:p>
                  </a:txBody>
                  <a:tcPr/>
                </a:tc>
                <a:tc>
                  <a:txBody>
                    <a:bodyPr/>
                    <a:lstStyle/>
                    <a:p>
                      <a:r>
                        <a:rPr lang="en-CA"/>
                        <a:t>100</a:t>
                      </a:r>
                    </a:p>
                  </a:txBody>
                  <a:tcPr/>
                </a:tc>
                <a:extLst>
                  <a:ext uri="{0D108BD9-81ED-4DB2-BD59-A6C34878D82A}">
                    <a16:rowId xmlns:a16="http://schemas.microsoft.com/office/drawing/2014/main" val="2160535589"/>
                  </a:ext>
                </a:extLst>
              </a:tr>
            </a:tbl>
          </a:graphicData>
        </a:graphic>
      </p:graphicFrame>
    </p:spTree>
    <p:extLst>
      <p:ext uri="{BB962C8B-B14F-4D97-AF65-F5344CB8AC3E}">
        <p14:creationId xmlns:p14="http://schemas.microsoft.com/office/powerpoint/2010/main" val="2323660570"/>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4B3B-2A78-4459-BD83-D82426C8970A}"/>
              </a:ext>
            </a:extLst>
          </p:cNvPr>
          <p:cNvSpPr>
            <a:spLocks noGrp="1"/>
          </p:cNvSpPr>
          <p:nvPr>
            <p:ph type="title"/>
          </p:nvPr>
        </p:nvSpPr>
        <p:spPr>
          <a:xfrm>
            <a:off x="285713" y="240379"/>
            <a:ext cx="11569729" cy="895927"/>
          </a:xfrm>
        </p:spPr>
        <p:txBody>
          <a:bodyPr/>
          <a:lstStyle/>
          <a:p>
            <a:r>
              <a:rPr lang="en-US"/>
              <a:t>Sample Selection: Surfactant</a:t>
            </a:r>
            <a:endParaRPr lang="en-CA"/>
          </a:p>
        </p:txBody>
      </p:sp>
      <p:sp>
        <p:nvSpPr>
          <p:cNvPr id="3" name="Content Placeholder 2">
            <a:extLst>
              <a:ext uri="{FF2B5EF4-FFF2-40B4-BE49-F238E27FC236}">
                <a16:creationId xmlns:a16="http://schemas.microsoft.com/office/drawing/2014/main" id="{997210F5-044D-4D5C-946F-4E58159FD80A}"/>
              </a:ext>
            </a:extLst>
          </p:cNvPr>
          <p:cNvSpPr>
            <a:spLocks noGrp="1"/>
          </p:cNvSpPr>
          <p:nvPr>
            <p:ph idx="1"/>
          </p:nvPr>
        </p:nvSpPr>
        <p:spPr>
          <a:xfrm>
            <a:off x="259883" y="1753985"/>
            <a:ext cx="5708655" cy="4197928"/>
          </a:xfrm>
        </p:spPr>
        <p:txBody>
          <a:bodyPr vert="horz" lIns="91440" tIns="45720" rIns="91440" bIns="45720" rtlCol="0" anchor="t">
            <a:normAutofit/>
          </a:bodyPr>
          <a:lstStyle/>
          <a:p>
            <a:pPr lvl="1"/>
            <a:r>
              <a:rPr lang="en-CA">
                <a:latin typeface="+mj-lt"/>
              </a:rPr>
              <a:t>Surfactant would be used for uniform dispersion of solid-liquid microplastic solution</a:t>
            </a:r>
          </a:p>
          <a:p>
            <a:pPr lvl="1"/>
            <a:r>
              <a:rPr lang="en-CA">
                <a:latin typeface="+mj-lt"/>
              </a:rPr>
              <a:t>Intention of polysorbate-20 surfactant use from early stages of design</a:t>
            </a:r>
          </a:p>
          <a:p>
            <a:pPr lvl="1"/>
            <a:r>
              <a:rPr lang="en-CA">
                <a:latin typeface="+mj-lt"/>
              </a:rPr>
              <a:t>Surfactant leaves behind a residue that can only be fully removed with acetone, which would dissolve the plastic tubing</a:t>
            </a:r>
          </a:p>
          <a:p>
            <a:pPr lvl="1"/>
            <a:r>
              <a:rPr lang="en-CA">
                <a:latin typeface="+mj-lt"/>
              </a:rPr>
              <a:t>Future iterations of project may involve a disposable or non-plastic tubing system for use with a sample with surfactants</a:t>
            </a:r>
          </a:p>
        </p:txBody>
      </p:sp>
      <p:sp>
        <p:nvSpPr>
          <p:cNvPr id="5" name="Slide Number Placeholder 4">
            <a:extLst>
              <a:ext uri="{FF2B5EF4-FFF2-40B4-BE49-F238E27FC236}">
                <a16:creationId xmlns:a16="http://schemas.microsoft.com/office/drawing/2014/main" id="{C8F75472-51C2-40A8-B95D-8CC25F2D94A1}"/>
              </a:ext>
            </a:extLst>
          </p:cNvPr>
          <p:cNvSpPr>
            <a:spLocks noGrp="1"/>
          </p:cNvSpPr>
          <p:nvPr>
            <p:ph type="sldNum" sz="quarter" idx="12"/>
          </p:nvPr>
        </p:nvSpPr>
        <p:spPr/>
        <p:txBody>
          <a:bodyPr/>
          <a:lstStyle/>
          <a:p>
            <a:r>
              <a:rPr lang="en-US"/>
              <a:t>PAGE  </a:t>
            </a:r>
            <a:fld id="{93005692-73BE-493E-93AB-ECD6027A7652}" type="slidenum">
              <a:rPr lang="en-US" smtClean="0"/>
              <a:pPr/>
              <a:t>15</a:t>
            </a:fld>
            <a:endParaRPr lang="en-US"/>
          </a:p>
        </p:txBody>
      </p:sp>
      <p:pic>
        <p:nvPicPr>
          <p:cNvPr id="1026" name="Picture 2" descr="Self-Assembled Surfactant Micelles: Analyzing Their Size">
            <a:extLst>
              <a:ext uri="{FF2B5EF4-FFF2-40B4-BE49-F238E27FC236}">
                <a16:creationId xmlns:a16="http://schemas.microsoft.com/office/drawing/2014/main" id="{E3BB32D4-6D96-4B76-AB63-46FD3F336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805" y="1473157"/>
            <a:ext cx="4866768" cy="3911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28203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4B3B-2A78-4459-BD83-D82426C8970A}"/>
              </a:ext>
            </a:extLst>
          </p:cNvPr>
          <p:cNvSpPr>
            <a:spLocks noGrp="1"/>
          </p:cNvSpPr>
          <p:nvPr>
            <p:ph type="title"/>
          </p:nvPr>
        </p:nvSpPr>
        <p:spPr>
          <a:xfrm>
            <a:off x="285713" y="240379"/>
            <a:ext cx="11569729" cy="895927"/>
          </a:xfrm>
        </p:spPr>
        <p:txBody>
          <a:bodyPr/>
          <a:lstStyle/>
          <a:p>
            <a:r>
              <a:rPr lang="en-US"/>
              <a:t>Sample Selection: Specification Check </a:t>
            </a:r>
            <a:endParaRPr lang="en-CA"/>
          </a:p>
        </p:txBody>
      </p:sp>
      <p:sp>
        <p:nvSpPr>
          <p:cNvPr id="5" name="Slide Number Placeholder 4">
            <a:extLst>
              <a:ext uri="{FF2B5EF4-FFF2-40B4-BE49-F238E27FC236}">
                <a16:creationId xmlns:a16="http://schemas.microsoft.com/office/drawing/2014/main" id="{C8F75472-51C2-40A8-B95D-8CC25F2D94A1}"/>
              </a:ext>
            </a:extLst>
          </p:cNvPr>
          <p:cNvSpPr>
            <a:spLocks noGrp="1"/>
          </p:cNvSpPr>
          <p:nvPr>
            <p:ph type="sldNum" sz="quarter" idx="12"/>
          </p:nvPr>
        </p:nvSpPr>
        <p:spPr/>
        <p:txBody>
          <a:bodyPr/>
          <a:lstStyle/>
          <a:p>
            <a:r>
              <a:rPr lang="en-US"/>
              <a:t>PAGE  </a:t>
            </a:r>
            <a:fld id="{93005692-73BE-493E-93AB-ECD6027A7652}" type="slidenum">
              <a:rPr lang="en-US" smtClean="0"/>
              <a:pPr/>
              <a:t>16</a:t>
            </a:fld>
            <a:endParaRPr lang="en-US"/>
          </a:p>
        </p:txBody>
      </p:sp>
      <p:graphicFrame>
        <p:nvGraphicFramePr>
          <p:cNvPr id="7" name="Table 6">
            <a:extLst>
              <a:ext uri="{FF2B5EF4-FFF2-40B4-BE49-F238E27FC236}">
                <a16:creationId xmlns:a16="http://schemas.microsoft.com/office/drawing/2014/main" id="{E1E34203-E1C1-40CC-889B-0A24A02642E5}"/>
              </a:ext>
            </a:extLst>
          </p:cNvPr>
          <p:cNvGraphicFramePr>
            <a:graphicFrameLocks noGrp="1"/>
          </p:cNvGraphicFramePr>
          <p:nvPr>
            <p:extLst>
              <p:ext uri="{D42A27DB-BD31-4B8C-83A1-F6EECF244321}">
                <p14:modId xmlns:p14="http://schemas.microsoft.com/office/powerpoint/2010/main" val="290659077"/>
              </p:ext>
            </p:extLst>
          </p:nvPr>
        </p:nvGraphicFramePr>
        <p:xfrm>
          <a:off x="285713" y="2124837"/>
          <a:ext cx="11706220" cy="3055748"/>
        </p:xfrm>
        <a:graphic>
          <a:graphicData uri="http://schemas.openxmlformats.org/drawingml/2006/table">
            <a:tbl>
              <a:tblPr firstRow="1" bandRow="1">
                <a:tableStyleId>{5C22544A-7EE6-4342-B048-85BDC9FD1C3A}</a:tableStyleId>
              </a:tblPr>
              <a:tblGrid>
                <a:gridCol w="561973">
                  <a:extLst>
                    <a:ext uri="{9D8B030D-6E8A-4147-A177-3AD203B41FA5}">
                      <a16:colId xmlns:a16="http://schemas.microsoft.com/office/drawing/2014/main" val="1061462940"/>
                    </a:ext>
                  </a:extLst>
                </a:gridCol>
                <a:gridCol w="6687647">
                  <a:extLst>
                    <a:ext uri="{9D8B030D-6E8A-4147-A177-3AD203B41FA5}">
                      <a16:colId xmlns:a16="http://schemas.microsoft.com/office/drawing/2014/main" val="2086050618"/>
                    </a:ext>
                  </a:extLst>
                </a:gridCol>
                <a:gridCol w="1126954">
                  <a:extLst>
                    <a:ext uri="{9D8B030D-6E8A-4147-A177-3AD203B41FA5}">
                      <a16:colId xmlns:a16="http://schemas.microsoft.com/office/drawing/2014/main" val="1751336908"/>
                    </a:ext>
                  </a:extLst>
                </a:gridCol>
                <a:gridCol w="3329646">
                  <a:extLst>
                    <a:ext uri="{9D8B030D-6E8A-4147-A177-3AD203B41FA5}">
                      <a16:colId xmlns:a16="http://schemas.microsoft.com/office/drawing/2014/main" val="3746675323"/>
                    </a:ext>
                  </a:extLst>
                </a:gridCol>
              </a:tblGrid>
              <a:tr h="371475">
                <a:tc>
                  <a:txBody>
                    <a:bodyPr/>
                    <a:lstStyle/>
                    <a:p>
                      <a:pPr fontAlgn="base"/>
                      <a:r>
                        <a:rPr lang="en-US" sz="1600">
                          <a:effectLst/>
                          <a:latin typeface="Barlow Condensed"/>
                        </a:rPr>
                        <a:t>No. ​</a:t>
                      </a:r>
                      <a:endParaRPr lang="en-US" sz="1600" b="1">
                        <a:solidFill>
                          <a:srgbClr val="FFFFFF"/>
                        </a:solidFill>
                        <a:effectLst/>
                        <a:latin typeface="Barlow Condensed"/>
                      </a:endParaRPr>
                    </a:p>
                  </a:txBody>
                  <a:tcPr/>
                </a:tc>
                <a:tc>
                  <a:txBody>
                    <a:bodyPr/>
                    <a:lstStyle/>
                    <a:p>
                      <a:pPr fontAlgn="base"/>
                      <a:r>
                        <a:rPr lang="en-US" sz="1600">
                          <a:effectLst/>
                          <a:latin typeface="Barlow Condensed"/>
                        </a:rPr>
                        <a:t>Characteristics Description ​</a:t>
                      </a:r>
                      <a:endParaRPr lang="en-US" sz="1600" b="1">
                        <a:solidFill>
                          <a:srgbClr val="FFFFFF"/>
                        </a:solidFill>
                        <a:effectLst/>
                        <a:latin typeface="Barlow Condensed"/>
                      </a:endParaRPr>
                    </a:p>
                  </a:txBody>
                  <a:tcPr/>
                </a:tc>
                <a:tc>
                  <a:txBody>
                    <a:bodyPr/>
                    <a:lstStyle/>
                    <a:p>
                      <a:pPr fontAlgn="base"/>
                      <a:r>
                        <a:rPr lang="en-US" sz="1600">
                          <a:effectLst/>
                          <a:latin typeface="Barlow Condensed"/>
                        </a:rPr>
                        <a:t>Verification Method​</a:t>
                      </a:r>
                      <a:endParaRPr lang="en-US" sz="1600" b="1">
                        <a:solidFill>
                          <a:srgbClr val="FFFFFF"/>
                        </a:solidFill>
                        <a:effectLst/>
                        <a:latin typeface="Barlow Condensed"/>
                      </a:endParaRPr>
                    </a:p>
                  </a:txBody>
                  <a:tcPr/>
                </a:tc>
                <a:tc>
                  <a:txBody>
                    <a:bodyPr/>
                    <a:lstStyle/>
                    <a:p>
                      <a:pPr fontAlgn="base"/>
                      <a:r>
                        <a:rPr lang="en-US" sz="1600">
                          <a:effectLst/>
                          <a:latin typeface="Barlow Condensed"/>
                        </a:rPr>
                        <a:t>Verification Details​</a:t>
                      </a:r>
                      <a:endParaRPr lang="en-US" sz="1600" b="1">
                        <a:solidFill>
                          <a:srgbClr val="FFFFFF"/>
                        </a:solidFill>
                        <a:effectLst/>
                        <a:latin typeface="Barlow Condensed"/>
                      </a:endParaRPr>
                    </a:p>
                  </a:txBody>
                  <a:tcPr/>
                </a:tc>
                <a:extLst>
                  <a:ext uri="{0D108BD9-81ED-4DB2-BD59-A6C34878D82A}">
                    <a16:rowId xmlns:a16="http://schemas.microsoft.com/office/drawing/2014/main" val="4254054717"/>
                  </a:ext>
                </a:extLst>
              </a:tr>
              <a:tr h="419100">
                <a:tc gridSpan="4">
                  <a:txBody>
                    <a:bodyPr/>
                    <a:lstStyle/>
                    <a:p>
                      <a:pPr algn="ctr" fontAlgn="base"/>
                      <a:r>
                        <a:rPr lang="en-US" sz="1600">
                          <a:effectLst/>
                          <a:latin typeface="Barlow Condensed"/>
                        </a:rPr>
                        <a:t>2.1 Mechanical - Sample Selection​</a:t>
                      </a:r>
                    </a:p>
                  </a:txBody>
                  <a:tcPr anchor="ctr"/>
                </a:tc>
                <a:tc hMerge="1">
                  <a:txBody>
                    <a:bodyPr/>
                    <a:lstStyle/>
                    <a:p>
                      <a:endParaRPr lang="en-US"/>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8681802"/>
                  </a:ext>
                </a:extLst>
              </a:tr>
              <a:tr h="409575">
                <a:tc>
                  <a:txBody>
                    <a:bodyPr/>
                    <a:lstStyle/>
                    <a:p>
                      <a:pPr algn="ctr">
                        <a:lnSpc>
                          <a:spcPct val="107000"/>
                        </a:lnSpc>
                        <a:spcAft>
                          <a:spcPts val="800"/>
                        </a:spcAft>
                      </a:pPr>
                      <a:r>
                        <a:rPr lang="en-CA" sz="1600">
                          <a:effectLst/>
                          <a:latin typeface="+mj-lt"/>
                          <a:ea typeface="DengXian" panose="02010600030101010101" pitchFamily="2" charset="-122"/>
                          <a:cs typeface="Arial" panose="020B0604020202020204" pitchFamily="34" charset="0"/>
                        </a:rPr>
                        <a:t>2.1.1</a:t>
                      </a:r>
                    </a:p>
                  </a:txBody>
                  <a:tcPr marL="68580" marR="68580" marT="0" marB="0"/>
                </a:tc>
                <a:tc>
                  <a:txBody>
                    <a:bodyPr/>
                    <a:lstStyle/>
                    <a:p>
                      <a:pPr algn="l">
                        <a:lnSpc>
                          <a:spcPct val="107000"/>
                        </a:lnSpc>
                        <a:spcAft>
                          <a:spcPts val="800"/>
                        </a:spcAft>
                      </a:pPr>
                      <a:r>
                        <a:rPr lang="en-US" sz="1600">
                          <a:effectLst/>
                          <a:latin typeface="+mj-lt"/>
                          <a:ea typeface="DengXian" panose="02010600030101010101" pitchFamily="2" charset="-122"/>
                          <a:cs typeface="Arial" panose="020B0604020202020204" pitchFamily="34" charset="0"/>
                        </a:rPr>
                        <a:t>The diameter of the channel going through the resonator shall not exceed 0.5mm.</a:t>
                      </a:r>
                      <a:endParaRPr lang="en-CA" sz="1600">
                        <a:effectLst/>
                        <a:latin typeface="+mj-lt"/>
                        <a:ea typeface="DengXian" panose="02010600030101010101" pitchFamily="2" charset="-122"/>
                        <a:cs typeface="Arial" panose="020B0604020202020204" pitchFamily="34" charset="0"/>
                      </a:endParaRPr>
                    </a:p>
                  </a:txBody>
                  <a:tcPr marL="68580" marR="68580" marT="0" marB="0"/>
                </a:tc>
                <a:tc>
                  <a:txBody>
                    <a:bodyPr/>
                    <a:lstStyle/>
                    <a:p>
                      <a:pPr algn="just">
                        <a:lnSpc>
                          <a:spcPct val="107000"/>
                        </a:lnSpc>
                        <a:spcAft>
                          <a:spcPts val="800"/>
                        </a:spcAft>
                      </a:pPr>
                      <a:r>
                        <a:rPr lang="en-US" sz="1600">
                          <a:effectLst/>
                          <a:latin typeface="+mj-lt"/>
                          <a:ea typeface="DengXian" panose="02010600030101010101" pitchFamily="2" charset="-122"/>
                          <a:cs typeface="Arial" panose="020B0604020202020204" pitchFamily="34" charset="0"/>
                        </a:rPr>
                        <a:t>Examination</a:t>
                      </a:r>
                      <a:endParaRPr lang="en-CA" sz="1600">
                        <a:effectLst/>
                        <a:latin typeface="+mj-lt"/>
                        <a:ea typeface="DengXian" panose="02010600030101010101" pitchFamily="2" charset="-122"/>
                        <a:cs typeface="Arial" panose="020B0604020202020204" pitchFamily="34" charset="0"/>
                      </a:endParaRPr>
                    </a:p>
                    <a:p>
                      <a:pPr algn="just">
                        <a:lnSpc>
                          <a:spcPct val="107000"/>
                        </a:lnSpc>
                        <a:spcAft>
                          <a:spcPts val="800"/>
                        </a:spcAft>
                      </a:pPr>
                      <a:r>
                        <a:rPr lang="en-CA" sz="1600">
                          <a:effectLst/>
                          <a:latin typeface="+mj-lt"/>
                          <a:ea typeface="DengXian" panose="02010600030101010101" pitchFamily="2" charset="-122"/>
                          <a:cs typeface="Arial" panose="020B0604020202020204" pitchFamily="34" charset="0"/>
                        </a:rPr>
                        <a:t> </a:t>
                      </a:r>
                    </a:p>
                  </a:txBody>
                  <a:tcPr marL="68580" marR="68580" marT="0" marB="0"/>
                </a:tc>
                <a:tc>
                  <a:txBody>
                    <a:bodyPr/>
                    <a:lstStyle/>
                    <a:p>
                      <a:pPr algn="l">
                        <a:lnSpc>
                          <a:spcPct val="107000"/>
                        </a:lnSpc>
                        <a:spcAft>
                          <a:spcPts val="800"/>
                        </a:spcAft>
                      </a:pPr>
                      <a:r>
                        <a:rPr lang="en-US" sz="1600">
                          <a:effectLst/>
                          <a:latin typeface="+mj-lt"/>
                          <a:ea typeface="DengXian" panose="02010600030101010101" pitchFamily="2" charset="-122"/>
                          <a:cs typeface="Arial" panose="020B0604020202020204" pitchFamily="34" charset="0"/>
                        </a:rPr>
                        <a:t>The microfluidic tubing used had a diameter of 0.4mm, which is less than the limit. </a:t>
                      </a:r>
                      <a:endParaRPr lang="en-CA" sz="1600">
                        <a:effectLst/>
                        <a:latin typeface="+mj-lt"/>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30711709"/>
                  </a:ext>
                </a:extLst>
              </a:tr>
              <a:tr h="409575">
                <a:tc>
                  <a:txBody>
                    <a:bodyPr/>
                    <a:lstStyle/>
                    <a:p>
                      <a:pPr algn="ctr">
                        <a:lnSpc>
                          <a:spcPct val="107000"/>
                        </a:lnSpc>
                        <a:spcAft>
                          <a:spcPts val="800"/>
                        </a:spcAft>
                      </a:pPr>
                      <a:r>
                        <a:rPr lang="en-CA" sz="1600">
                          <a:effectLst/>
                          <a:latin typeface="+mj-lt"/>
                          <a:ea typeface="DengXian" panose="02010600030101010101" pitchFamily="2" charset="-122"/>
                          <a:cs typeface="Arial" panose="020B0604020202020204" pitchFamily="34" charset="0"/>
                        </a:rPr>
                        <a:t>2.1.2</a:t>
                      </a:r>
                    </a:p>
                    <a:p>
                      <a:pPr algn="ctr">
                        <a:lnSpc>
                          <a:spcPct val="107000"/>
                        </a:lnSpc>
                        <a:spcAft>
                          <a:spcPts val="800"/>
                        </a:spcAft>
                      </a:pPr>
                      <a:r>
                        <a:rPr lang="en-CA" sz="1600">
                          <a:effectLst/>
                          <a:latin typeface="+mj-lt"/>
                          <a:ea typeface="DengXian" panose="02010600030101010101" pitchFamily="2" charset="-122"/>
                          <a:cs typeface="Arial" panose="020B0604020202020204" pitchFamily="34" charset="0"/>
                        </a:rPr>
                        <a:t> </a:t>
                      </a:r>
                    </a:p>
                  </a:txBody>
                  <a:tcPr marL="68580" marR="68580" marT="0" marB="0"/>
                </a:tc>
                <a:tc>
                  <a:txBody>
                    <a:bodyPr/>
                    <a:lstStyle/>
                    <a:p>
                      <a:pPr algn="l">
                        <a:lnSpc>
                          <a:spcPct val="107000"/>
                        </a:lnSpc>
                        <a:spcAft>
                          <a:spcPts val="800"/>
                        </a:spcAft>
                      </a:pPr>
                      <a:r>
                        <a:rPr lang="en-US" sz="1600">
                          <a:effectLst/>
                          <a:latin typeface="+mj-lt"/>
                          <a:ea typeface="DengXian" panose="02010600030101010101" pitchFamily="2" charset="-122"/>
                          <a:cs typeface="Arial" panose="020B0604020202020204" pitchFamily="34" charset="0"/>
                        </a:rPr>
                        <a:t>The maximum particle size shall be less than 25% of the inner diameter of the smallest tubing or channel.</a:t>
                      </a:r>
                      <a:endParaRPr lang="en-CA" sz="1600">
                        <a:effectLst/>
                        <a:latin typeface="+mj-lt"/>
                        <a:ea typeface="DengXian" panose="02010600030101010101" pitchFamily="2" charset="-122"/>
                        <a:cs typeface="Arial" panose="020B0604020202020204" pitchFamily="34" charset="0"/>
                      </a:endParaRPr>
                    </a:p>
                  </a:txBody>
                  <a:tcPr marL="68580" marR="68580" marT="0" marB="0"/>
                </a:tc>
                <a:tc>
                  <a:txBody>
                    <a:bodyPr/>
                    <a:lstStyle/>
                    <a:p>
                      <a:pPr algn="just">
                        <a:lnSpc>
                          <a:spcPct val="107000"/>
                        </a:lnSpc>
                        <a:spcAft>
                          <a:spcPts val="800"/>
                        </a:spcAft>
                      </a:pPr>
                      <a:r>
                        <a:rPr lang="en-US" sz="1600">
                          <a:effectLst/>
                          <a:latin typeface="+mj-lt"/>
                          <a:ea typeface="DengXian" panose="02010600030101010101" pitchFamily="2" charset="-122"/>
                          <a:cs typeface="Arial" panose="020B0604020202020204" pitchFamily="34" charset="0"/>
                        </a:rPr>
                        <a:t>Examination</a:t>
                      </a:r>
                      <a:endParaRPr lang="en-CA" sz="1600">
                        <a:effectLst/>
                        <a:latin typeface="+mj-lt"/>
                        <a:ea typeface="DengXian" panose="02010600030101010101" pitchFamily="2" charset="-122"/>
                        <a:cs typeface="Arial" panose="020B0604020202020204" pitchFamily="34" charset="0"/>
                      </a:endParaRPr>
                    </a:p>
                    <a:p>
                      <a:pPr algn="just">
                        <a:lnSpc>
                          <a:spcPct val="107000"/>
                        </a:lnSpc>
                        <a:spcAft>
                          <a:spcPts val="800"/>
                        </a:spcAft>
                      </a:pPr>
                      <a:r>
                        <a:rPr lang="en-CA" sz="1600">
                          <a:effectLst/>
                          <a:latin typeface="+mj-lt"/>
                          <a:ea typeface="DengXian" panose="02010600030101010101" pitchFamily="2" charset="-122"/>
                          <a:cs typeface="Arial" panose="020B0604020202020204" pitchFamily="34" charset="0"/>
                        </a:rPr>
                        <a:t> </a:t>
                      </a:r>
                    </a:p>
                  </a:txBody>
                  <a:tcPr marL="68580" marR="68580" marT="0" marB="0"/>
                </a:tc>
                <a:tc>
                  <a:txBody>
                    <a:bodyPr/>
                    <a:lstStyle/>
                    <a:p>
                      <a:pPr algn="l">
                        <a:lnSpc>
                          <a:spcPct val="107000"/>
                        </a:lnSpc>
                        <a:spcAft>
                          <a:spcPts val="800"/>
                        </a:spcAft>
                      </a:pPr>
                      <a:r>
                        <a:rPr lang="en-US" sz="1600">
                          <a:effectLst/>
                          <a:latin typeface="+mj-lt"/>
                          <a:ea typeface="DengXian" panose="02010600030101010101" pitchFamily="2" charset="-122"/>
                          <a:cs typeface="Arial" panose="020B0604020202020204" pitchFamily="34" charset="0"/>
                        </a:rPr>
                        <a:t>The tested microplastic bead size was 6</a:t>
                      </a:r>
                      <a:r>
                        <a:rPr lang="en-US" sz="1600">
                          <a:effectLst/>
                          <a:latin typeface="+mj-lt"/>
                          <a:ea typeface="DengXian" panose="02010600030101010101" pitchFamily="2" charset="-122"/>
                          <a:cs typeface="Times New Roman" panose="02020603050405020304" pitchFamily="18" charset="0"/>
                        </a:rPr>
                        <a:t>µ</a:t>
                      </a:r>
                      <a:r>
                        <a:rPr lang="en-US" sz="1600">
                          <a:effectLst/>
                          <a:latin typeface="+mj-lt"/>
                          <a:ea typeface="DengXian" panose="02010600030101010101" pitchFamily="2" charset="-122"/>
                          <a:cs typeface="Arial" panose="020B0604020202020204" pitchFamily="34" charset="0"/>
                        </a:rPr>
                        <a:t>m, which is smaller than the limit value. </a:t>
                      </a:r>
                      <a:endParaRPr lang="en-CA" sz="1600">
                        <a:effectLst/>
                        <a:latin typeface="+mj-lt"/>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00482938"/>
                  </a:ext>
                </a:extLst>
              </a:tr>
              <a:tr h="409575">
                <a:tc>
                  <a:txBody>
                    <a:bodyPr/>
                    <a:lstStyle/>
                    <a:p>
                      <a:pPr algn="ctr">
                        <a:lnSpc>
                          <a:spcPct val="107000"/>
                        </a:lnSpc>
                        <a:spcAft>
                          <a:spcPts val="800"/>
                        </a:spcAft>
                      </a:pPr>
                      <a:r>
                        <a:rPr lang="en-CA" sz="1600">
                          <a:effectLst/>
                          <a:latin typeface="+mj-lt"/>
                          <a:ea typeface="DengXian" panose="02010600030101010101" pitchFamily="2" charset="-122"/>
                          <a:cs typeface="Arial" panose="020B0604020202020204" pitchFamily="34" charset="0"/>
                        </a:rPr>
                        <a:t>2.1.3</a:t>
                      </a:r>
                    </a:p>
                  </a:txBody>
                  <a:tcPr marL="68580" marR="68580" marT="0" marB="0"/>
                </a:tc>
                <a:tc>
                  <a:txBody>
                    <a:bodyPr/>
                    <a:lstStyle/>
                    <a:p>
                      <a:pPr algn="l">
                        <a:lnSpc>
                          <a:spcPct val="107000"/>
                        </a:lnSpc>
                        <a:spcAft>
                          <a:spcPts val="800"/>
                        </a:spcAft>
                      </a:pPr>
                      <a:r>
                        <a:rPr lang="en-US" sz="1600">
                          <a:effectLst/>
                          <a:latin typeface="+mj-lt"/>
                          <a:ea typeface="DengXian" panose="02010600030101010101" pitchFamily="2" charset="-122"/>
                          <a:cs typeface="Arial" panose="020B0604020202020204" pitchFamily="34" charset="0"/>
                        </a:rPr>
                        <a:t>Surfactants shall be introduced to the solution to create a uniform distribution of microplastics. [Update]</a:t>
                      </a:r>
                      <a:endParaRPr lang="en-CA" sz="1600">
                        <a:effectLst/>
                        <a:latin typeface="+mj-lt"/>
                        <a:ea typeface="DengXian" panose="02010600030101010101" pitchFamily="2" charset="-122"/>
                        <a:cs typeface="Arial" panose="020B0604020202020204" pitchFamily="34" charset="0"/>
                      </a:endParaRPr>
                    </a:p>
                    <a:p>
                      <a:pPr algn="l">
                        <a:lnSpc>
                          <a:spcPct val="107000"/>
                        </a:lnSpc>
                        <a:spcAft>
                          <a:spcPts val="800"/>
                        </a:spcAft>
                      </a:pPr>
                      <a:r>
                        <a:rPr lang="en-CA" sz="1600">
                          <a:effectLst/>
                          <a:latin typeface="+mj-lt"/>
                          <a:ea typeface="DengXian" panose="02010600030101010101" pitchFamily="2" charset="-122"/>
                          <a:cs typeface="Arial" panose="020B0604020202020204" pitchFamily="34" charset="0"/>
                        </a:rPr>
                        <a:t> </a:t>
                      </a:r>
                    </a:p>
                  </a:txBody>
                  <a:tcPr marL="68580" marR="68580" marT="0" marB="0"/>
                </a:tc>
                <a:tc>
                  <a:txBody>
                    <a:bodyPr/>
                    <a:lstStyle/>
                    <a:p>
                      <a:pPr algn="just">
                        <a:lnSpc>
                          <a:spcPct val="107000"/>
                        </a:lnSpc>
                        <a:spcAft>
                          <a:spcPts val="800"/>
                        </a:spcAft>
                      </a:pPr>
                      <a:r>
                        <a:rPr lang="en-US" sz="1600">
                          <a:effectLst/>
                          <a:latin typeface="+mj-lt"/>
                          <a:ea typeface="DengXian" panose="02010600030101010101" pitchFamily="2" charset="-122"/>
                          <a:cs typeface="Arial" panose="020B0604020202020204" pitchFamily="34" charset="0"/>
                        </a:rPr>
                        <a:t>Examination</a:t>
                      </a:r>
                      <a:endParaRPr lang="en-CA" sz="1600">
                        <a:effectLst/>
                        <a:latin typeface="+mj-lt"/>
                        <a:ea typeface="DengXian" panose="02010600030101010101" pitchFamily="2" charset="-122"/>
                        <a:cs typeface="Arial" panose="020B0604020202020204" pitchFamily="34" charset="0"/>
                      </a:endParaRPr>
                    </a:p>
                    <a:p>
                      <a:pPr algn="just">
                        <a:lnSpc>
                          <a:spcPct val="107000"/>
                        </a:lnSpc>
                        <a:spcAft>
                          <a:spcPts val="800"/>
                        </a:spcAft>
                      </a:pPr>
                      <a:r>
                        <a:rPr lang="en-US" sz="1600">
                          <a:effectLst/>
                          <a:latin typeface="+mj-lt"/>
                          <a:ea typeface="DengXian" panose="02010600030101010101" pitchFamily="2" charset="-122"/>
                          <a:cs typeface="Arial" panose="020B0604020202020204" pitchFamily="34" charset="0"/>
                        </a:rPr>
                        <a:t> </a:t>
                      </a:r>
                      <a:endParaRPr lang="en-CA" sz="1600">
                        <a:effectLst/>
                        <a:latin typeface="+mj-lt"/>
                        <a:ea typeface="DengXian" panose="02010600030101010101" pitchFamily="2" charset="-122"/>
                        <a:cs typeface="Arial" panose="020B0604020202020204" pitchFamily="34" charset="0"/>
                      </a:endParaRPr>
                    </a:p>
                  </a:txBody>
                  <a:tcPr marL="68580" marR="68580" marT="0" marB="0"/>
                </a:tc>
                <a:tc>
                  <a:txBody>
                    <a:bodyPr/>
                    <a:lstStyle/>
                    <a:p>
                      <a:pPr algn="l">
                        <a:lnSpc>
                          <a:spcPct val="107000"/>
                        </a:lnSpc>
                        <a:spcAft>
                          <a:spcPts val="800"/>
                        </a:spcAft>
                      </a:pPr>
                      <a:r>
                        <a:rPr lang="en-US" sz="1600">
                          <a:effectLst/>
                          <a:latin typeface="+mj-lt"/>
                          <a:ea typeface="DengXian" panose="02010600030101010101" pitchFamily="2" charset="-122"/>
                          <a:cs typeface="Arial" panose="020B0604020202020204" pitchFamily="34" charset="0"/>
                        </a:rPr>
                        <a:t>Uniform distribution as verified through a visual analysis of the samples.</a:t>
                      </a:r>
                      <a:endParaRPr lang="en-CA" sz="1600">
                        <a:effectLst/>
                        <a:latin typeface="+mj-lt"/>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58885296"/>
                  </a:ext>
                </a:extLst>
              </a:tr>
            </a:tbl>
          </a:graphicData>
        </a:graphic>
      </p:graphicFrame>
    </p:spTree>
    <p:extLst>
      <p:ext uri="{BB962C8B-B14F-4D97-AF65-F5344CB8AC3E}">
        <p14:creationId xmlns:p14="http://schemas.microsoft.com/office/powerpoint/2010/main" val="161437958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4B3B-2A78-4459-BD83-D82426C8970A}"/>
              </a:ext>
            </a:extLst>
          </p:cNvPr>
          <p:cNvSpPr>
            <a:spLocks noGrp="1"/>
          </p:cNvSpPr>
          <p:nvPr>
            <p:ph type="title"/>
          </p:nvPr>
        </p:nvSpPr>
        <p:spPr>
          <a:xfrm>
            <a:off x="285713" y="240379"/>
            <a:ext cx="11569729" cy="895927"/>
          </a:xfrm>
        </p:spPr>
        <p:txBody>
          <a:bodyPr/>
          <a:lstStyle/>
          <a:p>
            <a:r>
              <a:rPr lang="en-US"/>
              <a:t>Cavity Resonator</a:t>
            </a:r>
            <a:endParaRPr lang="en-CA"/>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828DC9B-809C-EEAB-BC4D-E98A7557EB9E}"/>
                  </a:ext>
                </a:extLst>
              </p:cNvPr>
              <p:cNvSpPr txBox="1"/>
              <p:nvPr/>
            </p:nvSpPr>
            <p:spPr>
              <a:xfrm>
                <a:off x="8755468" y="2315525"/>
                <a:ext cx="3242472" cy="7288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𝑓</m:t>
                          </m:r>
                        </m:e>
                        <m:sub>
                          <m:r>
                            <a:rPr lang="en-US" sz="1400" i="1">
                              <a:latin typeface="Cambria Math" panose="02040503050406030204" pitchFamily="18" charset="0"/>
                            </a:rPr>
                            <m:t>𝑚𝑛𝑝</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1</m:t>
                          </m:r>
                        </m:num>
                        <m:den>
                          <m:r>
                            <a:rPr lang="en-US" sz="1400" i="0">
                              <a:latin typeface="Cambria Math" panose="02040503050406030204" pitchFamily="18" charset="0"/>
                            </a:rPr>
                            <m:t>2</m:t>
                          </m:r>
                          <m:rad>
                            <m:radPr>
                              <m:degHide m:val="on"/>
                              <m:ctrlPr>
                                <a:rPr lang="en-US" sz="1400" i="1">
                                  <a:solidFill>
                                    <a:srgbClr val="836967"/>
                                  </a:solidFill>
                                  <a:latin typeface="Cambria Math" panose="02040503050406030204" pitchFamily="18" charset="0"/>
                                </a:rPr>
                              </m:ctrlPr>
                            </m:radPr>
                            <m:deg/>
                            <m:e>
                              <m:r>
                                <a:rPr lang="en-US" sz="1400" i="1">
                                  <a:latin typeface="Cambria Math" panose="02040503050406030204" pitchFamily="18" charset="0"/>
                                </a:rPr>
                                <m:t>𝜇𝜖</m:t>
                              </m:r>
                            </m:e>
                          </m:rad>
                        </m:den>
                      </m:f>
                      <m:rad>
                        <m:radPr>
                          <m:degHide m:val="on"/>
                          <m:ctrlPr>
                            <a:rPr lang="en-US" sz="1400" i="1">
                              <a:solidFill>
                                <a:srgbClr val="836967"/>
                              </a:solidFill>
                              <a:latin typeface="Cambria Math" panose="02040503050406030204" pitchFamily="18" charset="0"/>
                            </a:rPr>
                          </m:ctrlPr>
                        </m:radPr>
                        <m:deg/>
                        <m:e>
                          <m:sSup>
                            <m:sSupPr>
                              <m:ctrlPr>
                                <a:rPr lang="en-US" sz="1400" i="1">
                                  <a:solidFill>
                                    <a:srgbClr val="836967"/>
                                  </a:solidFill>
                                  <a:latin typeface="Cambria Math" panose="02040503050406030204" pitchFamily="18" charset="0"/>
                                </a:rPr>
                              </m:ctrlPr>
                            </m:sSupPr>
                            <m:e>
                              <m:d>
                                <m:dPr>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𝑚</m:t>
                                      </m:r>
                                    </m:num>
                                    <m:den>
                                      <m:r>
                                        <a:rPr lang="en-US" sz="1400" i="1">
                                          <a:latin typeface="Cambria Math" panose="02040503050406030204" pitchFamily="18" charset="0"/>
                                        </a:rPr>
                                        <m:t>𝑎</m:t>
                                      </m:r>
                                    </m:den>
                                  </m:f>
                                </m:e>
                              </m:d>
                            </m:e>
                            <m:sup>
                              <m:r>
                                <a:rPr lang="en-US" sz="1400" i="0">
                                  <a:latin typeface="Cambria Math" panose="02040503050406030204" pitchFamily="18" charset="0"/>
                                </a:rPr>
                                <m:t>2</m:t>
                              </m:r>
                            </m:sup>
                          </m:sSup>
                          <m:r>
                            <a:rPr lang="en-US" sz="1400" i="0">
                              <a:latin typeface="Cambria Math" panose="02040503050406030204" pitchFamily="18" charset="0"/>
                            </a:rPr>
                            <m:t>+</m:t>
                          </m:r>
                          <m:sSup>
                            <m:sSupPr>
                              <m:ctrlPr>
                                <a:rPr lang="en-US" sz="1400" i="1">
                                  <a:solidFill>
                                    <a:srgbClr val="836967"/>
                                  </a:solidFill>
                                  <a:latin typeface="Cambria Math" panose="02040503050406030204" pitchFamily="18" charset="0"/>
                                </a:rPr>
                              </m:ctrlPr>
                            </m:sSupPr>
                            <m:e>
                              <m:d>
                                <m:dPr>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𝑛</m:t>
                                      </m:r>
                                    </m:num>
                                    <m:den>
                                      <m:r>
                                        <a:rPr lang="en-US" sz="1400" i="1">
                                          <a:latin typeface="Cambria Math" panose="02040503050406030204" pitchFamily="18" charset="0"/>
                                        </a:rPr>
                                        <m:t>𝑏</m:t>
                                      </m:r>
                                    </m:den>
                                  </m:f>
                                </m:e>
                              </m:d>
                            </m:e>
                            <m:sup>
                              <m:r>
                                <a:rPr lang="en-US" sz="1400" i="0">
                                  <a:latin typeface="Cambria Math" panose="02040503050406030204" pitchFamily="18" charset="0"/>
                                </a:rPr>
                                <m:t>2</m:t>
                              </m:r>
                            </m:sup>
                          </m:sSup>
                          <m:r>
                            <a:rPr lang="en-US" sz="1400" i="0">
                              <a:latin typeface="Cambria Math" panose="02040503050406030204" pitchFamily="18" charset="0"/>
                            </a:rPr>
                            <m:t>+</m:t>
                          </m:r>
                          <m:sSup>
                            <m:sSupPr>
                              <m:ctrlPr>
                                <a:rPr lang="en-US" sz="1400" i="1">
                                  <a:solidFill>
                                    <a:srgbClr val="836967"/>
                                  </a:solidFill>
                                  <a:latin typeface="Cambria Math" panose="02040503050406030204" pitchFamily="18" charset="0"/>
                                </a:rPr>
                              </m:ctrlPr>
                            </m:sSupPr>
                            <m:e>
                              <m:d>
                                <m:dPr>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𝑝</m:t>
                                      </m:r>
                                    </m:num>
                                    <m:den>
                                      <m:r>
                                        <a:rPr lang="en-US" sz="1400" i="1">
                                          <a:latin typeface="Cambria Math" panose="02040503050406030204" pitchFamily="18" charset="0"/>
                                        </a:rPr>
                                        <m:t>𝑑</m:t>
                                      </m:r>
                                    </m:den>
                                  </m:f>
                                </m:e>
                              </m:d>
                            </m:e>
                            <m:sup>
                              <m:r>
                                <a:rPr lang="en-US" sz="1400" i="0">
                                  <a:latin typeface="Cambria Math" panose="02040503050406030204" pitchFamily="18" charset="0"/>
                                </a:rPr>
                                <m:t>2</m:t>
                              </m:r>
                            </m:sup>
                          </m:sSup>
                        </m:e>
                      </m:rad>
                    </m:oMath>
                  </m:oMathPara>
                </a14:m>
                <a:endParaRPr lang="en-US">
                  <a:latin typeface="+mj-lt"/>
                </a:endParaRPr>
              </a:p>
            </p:txBody>
          </p:sp>
        </mc:Choice>
        <mc:Fallback xmlns="">
          <p:sp>
            <p:nvSpPr>
              <p:cNvPr id="8" name="TextBox 7">
                <a:extLst>
                  <a:ext uri="{FF2B5EF4-FFF2-40B4-BE49-F238E27FC236}">
                    <a16:creationId xmlns:a16="http://schemas.microsoft.com/office/drawing/2014/main" id="{4828DC9B-809C-EEAB-BC4D-E98A7557EB9E}"/>
                  </a:ext>
                </a:extLst>
              </p:cNvPr>
              <p:cNvSpPr txBox="1">
                <a:spLocks noRot="1" noChangeAspect="1" noMove="1" noResize="1" noEditPoints="1" noAdjustHandles="1" noChangeArrowheads="1" noChangeShapeType="1" noTextEdit="1"/>
              </p:cNvSpPr>
              <p:nvPr/>
            </p:nvSpPr>
            <p:spPr>
              <a:xfrm>
                <a:off x="8755468" y="2315525"/>
                <a:ext cx="3242472" cy="728854"/>
              </a:xfrm>
              <a:prstGeom prst="rect">
                <a:avLst/>
              </a:prstGeom>
              <a:blipFill>
                <a:blip r:embed="rId3"/>
                <a:stretch>
                  <a:fillRect/>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40C057C2-922A-4D17-8020-50AA91390248}"/>
              </a:ext>
            </a:extLst>
          </p:cNvPr>
          <p:cNvSpPr/>
          <p:nvPr/>
        </p:nvSpPr>
        <p:spPr>
          <a:xfrm>
            <a:off x="2449705" y="3809361"/>
            <a:ext cx="9401064" cy="2808260"/>
          </a:xfrm>
          <a:prstGeom prst="rect">
            <a:avLst/>
          </a:prstGeom>
          <a:solidFill>
            <a:schemeClr val="bg1"/>
          </a:solidFill>
          <a:ln w="349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52C32BA6-E9B7-724F-3919-BFF7FF25B2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96" t="11248" r="51963" b="539"/>
          <a:stretch/>
        </p:blipFill>
        <p:spPr>
          <a:xfrm>
            <a:off x="8581790" y="3892219"/>
            <a:ext cx="3071816" cy="2590801"/>
          </a:xfrm>
          <a:prstGeom prst="rect">
            <a:avLst/>
          </a:prstGeom>
        </p:spPr>
      </p:pic>
      <p:pic>
        <p:nvPicPr>
          <p:cNvPr id="12" name="Picture 2" descr="No description available.">
            <a:extLst>
              <a:ext uri="{FF2B5EF4-FFF2-40B4-BE49-F238E27FC236}">
                <a16:creationId xmlns:a16="http://schemas.microsoft.com/office/drawing/2014/main" id="{64448FCD-040F-4B18-BBB6-DB620EA70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9705" y="4022057"/>
            <a:ext cx="3162336" cy="259556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CB609D0D-6644-41F0-817C-51BAFCDA3576}"/>
              </a:ext>
            </a:extLst>
          </p:cNvPr>
          <p:cNvCxnSpPr>
            <a:cxnSpLocks/>
          </p:cNvCxnSpPr>
          <p:nvPr/>
        </p:nvCxnSpPr>
        <p:spPr>
          <a:xfrm flipH="1">
            <a:off x="3971243" y="4974922"/>
            <a:ext cx="1368311" cy="0"/>
          </a:xfrm>
          <a:prstGeom prst="straightConnector1">
            <a:avLst/>
          </a:prstGeom>
          <a:ln w="25400">
            <a:solidFill>
              <a:schemeClr val="accent1"/>
            </a:solidFill>
            <a:tailEnd type="triangle"/>
          </a:ln>
        </p:spPr>
        <p:style>
          <a:lnRef idx="3">
            <a:schemeClr val="accent2"/>
          </a:lnRef>
          <a:fillRef idx="0">
            <a:schemeClr val="accent2"/>
          </a:fillRef>
          <a:effectRef idx="2">
            <a:schemeClr val="accent2"/>
          </a:effectRef>
          <a:fontRef idx="minor">
            <a:schemeClr val="tx1"/>
          </a:fontRef>
        </p:style>
      </p:cxnSp>
      <p:sp>
        <p:nvSpPr>
          <p:cNvPr id="16" name="Text Placeholder 5">
            <a:extLst>
              <a:ext uri="{FF2B5EF4-FFF2-40B4-BE49-F238E27FC236}">
                <a16:creationId xmlns:a16="http://schemas.microsoft.com/office/drawing/2014/main" id="{48043C38-8079-4CB9-A06F-6DA87D8E141F}"/>
              </a:ext>
            </a:extLst>
          </p:cNvPr>
          <p:cNvSpPr txBox="1">
            <a:spLocks/>
          </p:cNvSpPr>
          <p:nvPr/>
        </p:nvSpPr>
        <p:spPr>
          <a:xfrm>
            <a:off x="5339554" y="4824551"/>
            <a:ext cx="2412278" cy="363069"/>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100000"/>
              </a:lnSpc>
              <a:spcBef>
                <a:spcPts val="800"/>
              </a:spcBef>
              <a:spcAft>
                <a:spcPts val="800"/>
              </a:spcAft>
              <a:buClr>
                <a:schemeClr val="tx1"/>
              </a:buClr>
              <a:buSzPct val="85000"/>
              <a:buFont typeface="Wingdings" charset="2"/>
              <a:buNone/>
              <a:defRPr sz="2200" kern="1200">
                <a:solidFill>
                  <a:schemeClr val="tx1"/>
                </a:solidFill>
                <a:latin typeface="+mn-lt"/>
                <a:ea typeface="+mn-ea"/>
                <a:cs typeface="+mn-cs"/>
              </a:defRPr>
            </a:lvl1pPr>
            <a:lvl2pPr marL="6858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solidFill>
                  <a:schemeClr val="accent1"/>
                </a:solidFill>
                <a:latin typeface="+mj-lt"/>
                <a:cs typeface="Times New Roman" panose="02020603050405020304" pitchFamily="18" charset="0"/>
              </a:rPr>
              <a:t>Fluidic Channel </a:t>
            </a:r>
          </a:p>
        </p:txBody>
      </p:sp>
      <p:cxnSp>
        <p:nvCxnSpPr>
          <p:cNvPr id="17" name="Straight Arrow Connector 16">
            <a:extLst>
              <a:ext uri="{FF2B5EF4-FFF2-40B4-BE49-F238E27FC236}">
                <a16:creationId xmlns:a16="http://schemas.microsoft.com/office/drawing/2014/main" id="{C4027753-D5E9-405D-A882-BBE5F453CF65}"/>
              </a:ext>
            </a:extLst>
          </p:cNvPr>
          <p:cNvCxnSpPr>
            <a:cxnSpLocks/>
          </p:cNvCxnSpPr>
          <p:nvPr/>
        </p:nvCxnSpPr>
        <p:spPr>
          <a:xfrm flipH="1">
            <a:off x="4406515" y="4285285"/>
            <a:ext cx="1368311" cy="0"/>
          </a:xfrm>
          <a:prstGeom prst="straightConnector1">
            <a:avLst/>
          </a:prstGeom>
          <a:ln w="25400">
            <a:solidFill>
              <a:schemeClr val="accent1"/>
            </a:solidFill>
            <a:tailEnd type="triangle"/>
          </a:ln>
        </p:spPr>
        <p:style>
          <a:lnRef idx="3">
            <a:schemeClr val="accent2"/>
          </a:lnRef>
          <a:fillRef idx="0">
            <a:schemeClr val="accent2"/>
          </a:fillRef>
          <a:effectRef idx="2">
            <a:schemeClr val="accent2"/>
          </a:effectRef>
          <a:fontRef idx="minor">
            <a:schemeClr val="tx1"/>
          </a:fontRef>
        </p:style>
      </p:cxnSp>
      <p:sp>
        <p:nvSpPr>
          <p:cNvPr id="18" name="Text Placeholder 5">
            <a:extLst>
              <a:ext uri="{FF2B5EF4-FFF2-40B4-BE49-F238E27FC236}">
                <a16:creationId xmlns:a16="http://schemas.microsoft.com/office/drawing/2014/main" id="{84B077E9-9F61-4BB7-976B-118D2CE13A77}"/>
              </a:ext>
            </a:extLst>
          </p:cNvPr>
          <p:cNvSpPr txBox="1">
            <a:spLocks/>
          </p:cNvSpPr>
          <p:nvPr/>
        </p:nvSpPr>
        <p:spPr>
          <a:xfrm>
            <a:off x="5774825" y="4103750"/>
            <a:ext cx="2644181" cy="363069"/>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800"/>
              </a:spcBef>
              <a:spcAft>
                <a:spcPts val="800"/>
              </a:spcAft>
              <a:buClr>
                <a:schemeClr val="tx1"/>
              </a:buClr>
              <a:buSzPct val="85000"/>
              <a:buFont typeface="Wingdings" charset="2"/>
              <a:buNone/>
              <a:defRPr sz="2200" kern="1200">
                <a:solidFill>
                  <a:schemeClr val="tx1"/>
                </a:solidFill>
                <a:latin typeface="+mn-lt"/>
                <a:ea typeface="+mn-ea"/>
                <a:cs typeface="+mn-cs"/>
              </a:defRPr>
            </a:lvl1pPr>
            <a:lvl2pPr marL="6858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ctr"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solidFill>
                  <a:schemeClr val="accent1"/>
                </a:solidFill>
                <a:latin typeface="+mj-lt"/>
                <a:cs typeface="Times New Roman" panose="02020603050405020304" pitchFamily="18" charset="0"/>
              </a:rPr>
              <a:t>Port connected to VNA</a:t>
            </a:r>
          </a:p>
        </p:txBody>
      </p:sp>
      <p:cxnSp>
        <p:nvCxnSpPr>
          <p:cNvPr id="23" name="Straight Arrow Connector 22">
            <a:extLst>
              <a:ext uri="{FF2B5EF4-FFF2-40B4-BE49-F238E27FC236}">
                <a16:creationId xmlns:a16="http://schemas.microsoft.com/office/drawing/2014/main" id="{3F076784-B90F-436B-94F6-D0E6D25FEEC3}"/>
              </a:ext>
            </a:extLst>
          </p:cNvPr>
          <p:cNvCxnSpPr>
            <a:cxnSpLocks/>
          </p:cNvCxnSpPr>
          <p:nvPr/>
        </p:nvCxnSpPr>
        <p:spPr>
          <a:xfrm>
            <a:off x="7911006" y="4285285"/>
            <a:ext cx="1688925" cy="172966"/>
          </a:xfrm>
          <a:prstGeom prst="straightConnector1">
            <a:avLst/>
          </a:prstGeom>
          <a:ln w="25400">
            <a:solidFill>
              <a:schemeClr val="accent1"/>
            </a:solidFill>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9AED1124-566F-48BC-9815-6777F8EF13DD}"/>
              </a:ext>
            </a:extLst>
          </p:cNvPr>
          <p:cNvCxnSpPr>
            <a:cxnSpLocks/>
          </p:cNvCxnSpPr>
          <p:nvPr/>
        </p:nvCxnSpPr>
        <p:spPr>
          <a:xfrm flipV="1">
            <a:off x="6861092" y="4583859"/>
            <a:ext cx="3050164" cy="441589"/>
          </a:xfrm>
          <a:prstGeom prst="straightConnector1">
            <a:avLst/>
          </a:prstGeom>
          <a:ln w="25400">
            <a:solidFill>
              <a:schemeClr val="accent1"/>
            </a:solidFill>
            <a:tailEnd type="triangle"/>
          </a:ln>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8A3EFDC5-F6B0-46EE-B624-D1672160E3CE}"/>
              </a:ext>
            </a:extLst>
          </p:cNvPr>
          <p:cNvSpPr txBox="1"/>
          <p:nvPr/>
        </p:nvSpPr>
        <p:spPr>
          <a:xfrm>
            <a:off x="160020" y="3693216"/>
            <a:ext cx="2192820" cy="1754326"/>
          </a:xfrm>
          <a:prstGeom prst="rect">
            <a:avLst/>
          </a:prstGeom>
          <a:noFill/>
        </p:spPr>
        <p:txBody>
          <a:bodyPr wrap="square" rtlCol="0">
            <a:spAutoFit/>
          </a:bodyPr>
          <a:lstStyle/>
          <a:p>
            <a:r>
              <a:rPr lang="en-CA" b="1">
                <a:latin typeface="+mj-lt"/>
              </a:rPr>
              <a:t>Fluidic Tube Placement </a:t>
            </a:r>
          </a:p>
          <a:p>
            <a:pPr marL="285750" indent="-285750">
              <a:buFontTx/>
              <a:buChar char="-"/>
            </a:pPr>
            <a:r>
              <a:rPr lang="en-CA">
                <a:latin typeface="+mj-lt"/>
              </a:rPr>
              <a:t>Through the center</a:t>
            </a:r>
          </a:p>
          <a:p>
            <a:pPr marL="285750" indent="-285750">
              <a:buFontTx/>
              <a:buChar char="-"/>
            </a:pPr>
            <a:r>
              <a:rPr lang="en-CA">
                <a:latin typeface="+mj-lt"/>
              </a:rPr>
              <a:t>Highest E-field at center</a:t>
            </a:r>
          </a:p>
          <a:p>
            <a:pPr marL="285750" indent="-285750">
              <a:buFontTx/>
              <a:buChar char="-"/>
            </a:pPr>
            <a:r>
              <a:rPr lang="en-CA">
                <a:latin typeface="+mj-lt"/>
              </a:rPr>
              <a:t>Resonator more sensitive to change</a:t>
            </a:r>
          </a:p>
        </p:txBody>
      </p:sp>
      <p:cxnSp>
        <p:nvCxnSpPr>
          <p:cNvPr id="35" name="Straight Arrow Connector 34">
            <a:extLst>
              <a:ext uri="{FF2B5EF4-FFF2-40B4-BE49-F238E27FC236}">
                <a16:creationId xmlns:a16="http://schemas.microsoft.com/office/drawing/2014/main" id="{A092C149-298D-4CCD-88C1-1AB3EF25C4E9}"/>
              </a:ext>
            </a:extLst>
          </p:cNvPr>
          <p:cNvCxnSpPr>
            <a:cxnSpLocks/>
          </p:cNvCxnSpPr>
          <p:nvPr/>
        </p:nvCxnSpPr>
        <p:spPr>
          <a:xfrm>
            <a:off x="2280744" y="3892219"/>
            <a:ext cx="1537272" cy="101506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AD02B6AF-B49C-42DD-98FB-F42961C71EF0}"/>
              </a:ext>
            </a:extLst>
          </p:cNvPr>
          <p:cNvSpPr txBox="1"/>
          <p:nvPr/>
        </p:nvSpPr>
        <p:spPr>
          <a:xfrm>
            <a:off x="285713" y="963507"/>
            <a:ext cx="6953287" cy="369332"/>
          </a:xfrm>
          <a:prstGeom prst="rect">
            <a:avLst/>
          </a:prstGeom>
          <a:noFill/>
        </p:spPr>
        <p:txBody>
          <a:bodyPr wrap="square" rtlCol="0">
            <a:spAutoFit/>
          </a:bodyPr>
          <a:lstStyle/>
          <a:p>
            <a:r>
              <a:rPr lang="en-CA">
                <a:latin typeface="+mj-lt"/>
              </a:rPr>
              <a:t>The resonator is a metallic device which electrically resonates at a specific frequency. </a:t>
            </a:r>
          </a:p>
        </p:txBody>
      </p:sp>
      <p:cxnSp>
        <p:nvCxnSpPr>
          <p:cNvPr id="21" name="Straight Arrow Connector 20">
            <a:extLst>
              <a:ext uri="{FF2B5EF4-FFF2-40B4-BE49-F238E27FC236}">
                <a16:creationId xmlns:a16="http://schemas.microsoft.com/office/drawing/2014/main" id="{0F80E033-AC27-4F19-960A-28AD74D100C9}"/>
              </a:ext>
            </a:extLst>
          </p:cNvPr>
          <p:cNvCxnSpPr>
            <a:cxnSpLocks/>
          </p:cNvCxnSpPr>
          <p:nvPr/>
        </p:nvCxnSpPr>
        <p:spPr>
          <a:xfrm>
            <a:off x="10378440" y="3631192"/>
            <a:ext cx="0" cy="654092"/>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1A4238E4-A52B-4FCA-BACD-A5738A91FD30}"/>
              </a:ext>
            </a:extLst>
          </p:cNvPr>
          <p:cNvSpPr txBox="1"/>
          <p:nvPr/>
        </p:nvSpPr>
        <p:spPr>
          <a:xfrm>
            <a:off x="8847117" y="1557604"/>
            <a:ext cx="3057396" cy="646331"/>
          </a:xfrm>
          <a:prstGeom prst="rect">
            <a:avLst/>
          </a:prstGeom>
          <a:noFill/>
        </p:spPr>
        <p:txBody>
          <a:bodyPr wrap="square" rtlCol="0">
            <a:spAutoFit/>
          </a:bodyPr>
          <a:lstStyle/>
          <a:p>
            <a:r>
              <a:rPr lang="en-CA" b="1">
                <a:latin typeface="+mj-lt"/>
              </a:rPr>
              <a:t>Resonator Dimensions</a:t>
            </a:r>
          </a:p>
          <a:p>
            <a:r>
              <a:rPr lang="en-CA">
                <a:latin typeface="+mj-lt"/>
              </a:rPr>
              <a:t>- Related to the resonant frequency</a:t>
            </a:r>
          </a:p>
        </p:txBody>
      </p:sp>
      <p:sp>
        <p:nvSpPr>
          <p:cNvPr id="25" name="TextBox 24">
            <a:extLst>
              <a:ext uri="{FF2B5EF4-FFF2-40B4-BE49-F238E27FC236}">
                <a16:creationId xmlns:a16="http://schemas.microsoft.com/office/drawing/2014/main" id="{C74A067E-9EC1-4C22-8C6C-C4956EF29741}"/>
              </a:ext>
            </a:extLst>
          </p:cNvPr>
          <p:cNvSpPr txBox="1"/>
          <p:nvPr/>
        </p:nvSpPr>
        <p:spPr>
          <a:xfrm>
            <a:off x="5078381" y="1599867"/>
            <a:ext cx="3505705" cy="2031325"/>
          </a:xfrm>
          <a:prstGeom prst="rect">
            <a:avLst/>
          </a:prstGeom>
          <a:noFill/>
        </p:spPr>
        <p:txBody>
          <a:bodyPr wrap="square" rtlCol="0">
            <a:spAutoFit/>
          </a:bodyPr>
          <a:lstStyle/>
          <a:p>
            <a:r>
              <a:rPr lang="en-CA" b="1">
                <a:latin typeface="+mj-lt"/>
              </a:rPr>
              <a:t>Port </a:t>
            </a:r>
          </a:p>
          <a:p>
            <a:pPr marL="285750" indent="-285750">
              <a:buFontTx/>
              <a:buChar char="-"/>
            </a:pPr>
            <a:r>
              <a:rPr lang="en-CA">
                <a:latin typeface="+mj-lt"/>
              </a:rPr>
              <a:t>Location is determined to maximize the electric field in the center</a:t>
            </a:r>
          </a:p>
          <a:p>
            <a:pPr marL="285750" indent="-285750">
              <a:buFontTx/>
              <a:buChar char="-"/>
            </a:pPr>
            <a:r>
              <a:rPr lang="en-CA">
                <a:latin typeface="+mj-lt"/>
              </a:rPr>
              <a:t>Port length adjusted to optimize the impedance matching between the transmission line and the resonator </a:t>
            </a:r>
          </a:p>
          <a:p>
            <a:pPr marL="285750" indent="-285750">
              <a:buFontTx/>
              <a:buChar char="-"/>
            </a:pPr>
            <a:endParaRPr lang="en-CA">
              <a:latin typeface="+mj-lt"/>
            </a:endParaRPr>
          </a:p>
        </p:txBody>
      </p:sp>
      <p:cxnSp>
        <p:nvCxnSpPr>
          <p:cNvPr id="27" name="Straight Arrow Connector 26">
            <a:extLst>
              <a:ext uri="{FF2B5EF4-FFF2-40B4-BE49-F238E27FC236}">
                <a16:creationId xmlns:a16="http://schemas.microsoft.com/office/drawing/2014/main" id="{5736C79B-1CD9-4904-9832-2F5E59291721}"/>
              </a:ext>
            </a:extLst>
          </p:cNvPr>
          <p:cNvCxnSpPr>
            <a:cxnSpLocks/>
          </p:cNvCxnSpPr>
          <p:nvPr/>
        </p:nvCxnSpPr>
        <p:spPr>
          <a:xfrm flipV="1">
            <a:off x="9786475" y="5857461"/>
            <a:ext cx="1385108" cy="61230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0B243C9-254E-C82B-DEEE-1120ADAC8CE0}"/>
              </a:ext>
            </a:extLst>
          </p:cNvPr>
          <p:cNvCxnSpPr>
            <a:cxnSpLocks/>
          </p:cNvCxnSpPr>
          <p:nvPr/>
        </p:nvCxnSpPr>
        <p:spPr>
          <a:xfrm flipH="1" flipV="1">
            <a:off x="8847117" y="5717088"/>
            <a:ext cx="871075" cy="71243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7ECA480-EACC-DBE1-2AEA-777D7834F723}"/>
              </a:ext>
            </a:extLst>
          </p:cNvPr>
          <p:cNvCxnSpPr>
            <a:cxnSpLocks/>
          </p:cNvCxnSpPr>
          <p:nvPr/>
        </p:nvCxnSpPr>
        <p:spPr>
          <a:xfrm flipV="1">
            <a:off x="11171583" y="5071099"/>
            <a:ext cx="0" cy="75288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D5786DF-8E8E-3887-7076-376FA7543032}"/>
              </a:ext>
            </a:extLst>
          </p:cNvPr>
          <p:cNvSpPr txBox="1"/>
          <p:nvPr/>
        </p:nvSpPr>
        <p:spPr>
          <a:xfrm>
            <a:off x="9035132" y="5994606"/>
            <a:ext cx="269320" cy="307777"/>
          </a:xfrm>
          <a:prstGeom prst="rect">
            <a:avLst/>
          </a:prstGeom>
          <a:noFill/>
        </p:spPr>
        <p:txBody>
          <a:bodyPr wrap="square" rtlCol="0">
            <a:spAutoFit/>
          </a:bodyPr>
          <a:lstStyle/>
          <a:p>
            <a:r>
              <a:rPr lang="en-US" sz="1400">
                <a:latin typeface="+mj-lt"/>
              </a:rPr>
              <a:t>a</a:t>
            </a:r>
          </a:p>
        </p:txBody>
      </p:sp>
      <p:sp>
        <p:nvSpPr>
          <p:cNvPr id="39" name="TextBox 38">
            <a:extLst>
              <a:ext uri="{FF2B5EF4-FFF2-40B4-BE49-F238E27FC236}">
                <a16:creationId xmlns:a16="http://schemas.microsoft.com/office/drawing/2014/main" id="{32A77D1A-E1B1-A237-6AEF-2D647D5B95C5}"/>
              </a:ext>
            </a:extLst>
          </p:cNvPr>
          <p:cNvSpPr txBox="1"/>
          <p:nvPr/>
        </p:nvSpPr>
        <p:spPr>
          <a:xfrm>
            <a:off x="10479029" y="6088655"/>
            <a:ext cx="269320" cy="307777"/>
          </a:xfrm>
          <a:prstGeom prst="rect">
            <a:avLst/>
          </a:prstGeom>
          <a:noFill/>
        </p:spPr>
        <p:txBody>
          <a:bodyPr wrap="square" rtlCol="0">
            <a:spAutoFit/>
          </a:bodyPr>
          <a:lstStyle/>
          <a:p>
            <a:r>
              <a:rPr lang="en-US" sz="1400">
                <a:latin typeface="+mj-lt"/>
              </a:rPr>
              <a:t>b</a:t>
            </a:r>
          </a:p>
        </p:txBody>
      </p:sp>
      <p:sp>
        <p:nvSpPr>
          <p:cNvPr id="40" name="TextBox 39">
            <a:extLst>
              <a:ext uri="{FF2B5EF4-FFF2-40B4-BE49-F238E27FC236}">
                <a16:creationId xmlns:a16="http://schemas.microsoft.com/office/drawing/2014/main" id="{D22DEF9F-7EAB-2336-D766-A2FC1121FE2B}"/>
              </a:ext>
            </a:extLst>
          </p:cNvPr>
          <p:cNvSpPr txBox="1"/>
          <p:nvPr/>
        </p:nvSpPr>
        <p:spPr>
          <a:xfrm>
            <a:off x="11199708" y="5260562"/>
            <a:ext cx="269320" cy="307777"/>
          </a:xfrm>
          <a:prstGeom prst="rect">
            <a:avLst/>
          </a:prstGeom>
          <a:noFill/>
        </p:spPr>
        <p:txBody>
          <a:bodyPr wrap="square" rtlCol="0">
            <a:spAutoFit/>
          </a:bodyPr>
          <a:lstStyle/>
          <a:p>
            <a:r>
              <a:rPr lang="en-US" sz="1400">
                <a:latin typeface="+mj-lt"/>
              </a:rPr>
              <a:t>d</a:t>
            </a:r>
          </a:p>
        </p:txBody>
      </p:sp>
      <p:cxnSp>
        <p:nvCxnSpPr>
          <p:cNvPr id="32" name="Straight Arrow Connector 31">
            <a:extLst>
              <a:ext uri="{FF2B5EF4-FFF2-40B4-BE49-F238E27FC236}">
                <a16:creationId xmlns:a16="http://schemas.microsoft.com/office/drawing/2014/main" id="{2F1B0C6E-6FF9-4968-95CF-DA395419D8AA}"/>
              </a:ext>
            </a:extLst>
          </p:cNvPr>
          <p:cNvCxnSpPr>
            <a:cxnSpLocks/>
          </p:cNvCxnSpPr>
          <p:nvPr/>
        </p:nvCxnSpPr>
        <p:spPr>
          <a:xfrm>
            <a:off x="4302496" y="1779742"/>
            <a:ext cx="0" cy="2343516"/>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167173B5-99E5-47FB-A377-EE50FD8374A5}"/>
              </a:ext>
            </a:extLst>
          </p:cNvPr>
          <p:cNvCxnSpPr>
            <a:cxnSpLocks/>
          </p:cNvCxnSpPr>
          <p:nvPr/>
        </p:nvCxnSpPr>
        <p:spPr>
          <a:xfrm flipH="1">
            <a:off x="4302496" y="1779742"/>
            <a:ext cx="707654" cy="0"/>
          </a:xfrm>
          <a:prstGeom prst="straightConnector1">
            <a:avLst/>
          </a:prstGeom>
          <a:ln w="25400">
            <a:tailEnd type="none"/>
          </a:ln>
        </p:spPr>
        <p:style>
          <a:lnRef idx="3">
            <a:schemeClr val="accent2"/>
          </a:lnRef>
          <a:fillRef idx="0">
            <a:schemeClr val="accent2"/>
          </a:fillRef>
          <a:effectRef idx="2">
            <a:schemeClr val="accent2"/>
          </a:effectRef>
          <a:fontRef idx="minor">
            <a:schemeClr val="tx1"/>
          </a:fontRef>
        </p:style>
      </p:cxnSp>
      <p:cxnSp>
        <p:nvCxnSpPr>
          <p:cNvPr id="43" name="Straight Arrow Connector 42">
            <a:extLst>
              <a:ext uri="{FF2B5EF4-FFF2-40B4-BE49-F238E27FC236}">
                <a16:creationId xmlns:a16="http://schemas.microsoft.com/office/drawing/2014/main" id="{B36F112B-ABDC-4485-BC22-97329EB48C36}"/>
              </a:ext>
            </a:extLst>
          </p:cNvPr>
          <p:cNvCxnSpPr>
            <a:cxnSpLocks/>
          </p:cNvCxnSpPr>
          <p:nvPr/>
        </p:nvCxnSpPr>
        <p:spPr>
          <a:xfrm>
            <a:off x="4302496" y="1880769"/>
            <a:ext cx="0" cy="2242489"/>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45" name="TextBox 44">
            <a:extLst>
              <a:ext uri="{FF2B5EF4-FFF2-40B4-BE49-F238E27FC236}">
                <a16:creationId xmlns:a16="http://schemas.microsoft.com/office/drawing/2014/main" id="{3436D9EE-F08E-4642-96C9-4496457DF88A}"/>
              </a:ext>
            </a:extLst>
          </p:cNvPr>
          <p:cNvSpPr txBox="1"/>
          <p:nvPr/>
        </p:nvSpPr>
        <p:spPr>
          <a:xfrm>
            <a:off x="256651" y="1497404"/>
            <a:ext cx="3505705" cy="1754326"/>
          </a:xfrm>
          <a:prstGeom prst="rect">
            <a:avLst/>
          </a:prstGeom>
          <a:noFill/>
        </p:spPr>
        <p:txBody>
          <a:bodyPr wrap="square" rtlCol="0">
            <a:spAutoFit/>
          </a:bodyPr>
          <a:lstStyle/>
          <a:p>
            <a:r>
              <a:rPr lang="en-CA" b="1">
                <a:solidFill>
                  <a:schemeClr val="accent1"/>
                </a:solidFill>
                <a:latin typeface="+mj-lt"/>
              </a:rPr>
              <a:t>Design Goal</a:t>
            </a:r>
          </a:p>
          <a:p>
            <a:pPr marL="285750" indent="-285750">
              <a:buFontTx/>
              <a:buChar char="-"/>
            </a:pPr>
            <a:r>
              <a:rPr lang="en-CA">
                <a:solidFill>
                  <a:schemeClr val="accent1"/>
                </a:solidFill>
                <a:latin typeface="+mj-lt"/>
              </a:rPr>
              <a:t>To optimize the sharp dip (high Q-factor) of S11 response such that the resonator is sensitive to many concentration change. </a:t>
            </a:r>
          </a:p>
          <a:p>
            <a:pPr marL="285750" indent="-285750">
              <a:buFontTx/>
              <a:buChar char="-"/>
            </a:pPr>
            <a:endParaRPr lang="en-CA">
              <a:solidFill>
                <a:schemeClr val="accent1"/>
              </a:solidFill>
              <a:latin typeface="+mj-lt"/>
            </a:endParaRPr>
          </a:p>
        </p:txBody>
      </p:sp>
      <p:sp>
        <p:nvSpPr>
          <p:cNvPr id="3" name="TextBox 2">
            <a:extLst>
              <a:ext uri="{FF2B5EF4-FFF2-40B4-BE49-F238E27FC236}">
                <a16:creationId xmlns:a16="http://schemas.microsoft.com/office/drawing/2014/main" id="{B41FFCB6-5FA3-AB9C-DAEC-5EE6BA0350D4}"/>
              </a:ext>
            </a:extLst>
          </p:cNvPr>
          <p:cNvSpPr txBox="1"/>
          <p:nvPr/>
        </p:nvSpPr>
        <p:spPr>
          <a:xfrm>
            <a:off x="8920788" y="3052984"/>
            <a:ext cx="2962796" cy="523220"/>
          </a:xfrm>
          <a:prstGeom prst="rect">
            <a:avLst/>
          </a:prstGeom>
          <a:noFill/>
        </p:spPr>
        <p:txBody>
          <a:bodyPr wrap="square" rtlCol="0">
            <a:spAutoFit/>
          </a:bodyPr>
          <a:lstStyle/>
          <a:p>
            <a:r>
              <a:rPr lang="en-CA" sz="1400" err="1">
                <a:latin typeface="+mj-lt"/>
              </a:rPr>
              <a:t>m,n,p</a:t>
            </a:r>
            <a:r>
              <a:rPr lang="en-CA" sz="1400">
                <a:latin typeface="+mj-lt"/>
              </a:rPr>
              <a:t>: the wavenumbers</a:t>
            </a:r>
          </a:p>
          <a:p>
            <a:r>
              <a:rPr lang="en-CA" sz="1400" err="1">
                <a:latin typeface="+mj-lt"/>
              </a:rPr>
              <a:t>a,b,d</a:t>
            </a:r>
            <a:r>
              <a:rPr lang="en-CA" sz="1400">
                <a:latin typeface="+mj-lt"/>
              </a:rPr>
              <a:t>: dimensions of the cavity </a:t>
            </a:r>
            <a:endParaRPr lang="en-US" sz="1400">
              <a:latin typeface="+mj-lt"/>
            </a:endParaRPr>
          </a:p>
        </p:txBody>
      </p:sp>
    </p:spTree>
    <p:extLst>
      <p:ext uri="{BB962C8B-B14F-4D97-AF65-F5344CB8AC3E}">
        <p14:creationId xmlns:p14="http://schemas.microsoft.com/office/powerpoint/2010/main" val="163592337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EB84-06C6-C9C7-7753-2D466EFDE1BF}"/>
              </a:ext>
            </a:extLst>
          </p:cNvPr>
          <p:cNvSpPr>
            <a:spLocks noGrp="1"/>
          </p:cNvSpPr>
          <p:nvPr>
            <p:ph type="title"/>
          </p:nvPr>
        </p:nvSpPr>
        <p:spPr/>
        <p:txBody>
          <a:bodyPr/>
          <a:lstStyle/>
          <a:p>
            <a:r>
              <a:rPr lang="en-US"/>
              <a:t>Concepts and Terminologies</a:t>
            </a:r>
          </a:p>
        </p:txBody>
      </p:sp>
      <p:sp>
        <p:nvSpPr>
          <p:cNvPr id="4" name="Footer Placeholder 3">
            <a:extLst>
              <a:ext uri="{FF2B5EF4-FFF2-40B4-BE49-F238E27FC236}">
                <a16:creationId xmlns:a16="http://schemas.microsoft.com/office/drawing/2014/main" id="{128C780D-BAEB-3C7B-4D97-9B281C5A5F68}"/>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CEA8226F-A2C6-39BF-618B-D39C500B700C}"/>
              </a:ext>
            </a:extLst>
          </p:cNvPr>
          <p:cNvSpPr>
            <a:spLocks noGrp="1"/>
          </p:cNvSpPr>
          <p:nvPr>
            <p:ph type="sldNum" sz="quarter" idx="12"/>
          </p:nvPr>
        </p:nvSpPr>
        <p:spPr/>
        <p:txBody>
          <a:bodyPr/>
          <a:lstStyle/>
          <a:p>
            <a:r>
              <a:rPr lang="en-US"/>
              <a:t>PAGE  </a:t>
            </a:r>
            <a:fld id="{93005692-73BE-493E-93AB-ECD6027A7652}" type="slidenum">
              <a:rPr lang="en-US" smtClean="0"/>
              <a:pPr/>
              <a:t>18</a:t>
            </a:fld>
            <a:endParaRPr lang="en-US"/>
          </a:p>
        </p:txBody>
      </p:sp>
      <p:sp>
        <p:nvSpPr>
          <p:cNvPr id="7" name="TextBox 6">
            <a:extLst>
              <a:ext uri="{FF2B5EF4-FFF2-40B4-BE49-F238E27FC236}">
                <a16:creationId xmlns:a16="http://schemas.microsoft.com/office/drawing/2014/main" id="{87069099-0EBE-9E8E-EC16-E5D309F8528D}"/>
              </a:ext>
            </a:extLst>
          </p:cNvPr>
          <p:cNvSpPr txBox="1"/>
          <p:nvPr/>
        </p:nvSpPr>
        <p:spPr>
          <a:xfrm>
            <a:off x="216090" y="1337613"/>
            <a:ext cx="8553450" cy="450123"/>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CA" b="1">
                <a:latin typeface="+mj-lt"/>
              </a:rPr>
              <a:t>Q Factor: </a:t>
            </a:r>
            <a:r>
              <a:rPr lang="en-CA">
                <a:latin typeface="+mj-lt"/>
              </a:rPr>
              <a:t>describes how sharp of a peak the system's frequency response has</a:t>
            </a:r>
            <a:endParaRPr lang="en-CA" sz="1800">
              <a:latin typeface="+mj-lt"/>
            </a:endParaRPr>
          </a:p>
        </p:txBody>
      </p:sp>
      <p:pic>
        <p:nvPicPr>
          <p:cNvPr id="8" name="Picture 8" descr="Chart, radar chart&#10;&#10;Description automatically generated">
            <a:extLst>
              <a:ext uri="{FF2B5EF4-FFF2-40B4-BE49-F238E27FC236}">
                <a16:creationId xmlns:a16="http://schemas.microsoft.com/office/drawing/2014/main" id="{6600C5D5-C900-FE02-0686-31B5E004BDE4}"/>
              </a:ext>
            </a:extLst>
          </p:cNvPr>
          <p:cNvPicPr>
            <a:picLocks noChangeAspect="1"/>
          </p:cNvPicPr>
          <p:nvPr/>
        </p:nvPicPr>
        <p:blipFill>
          <a:blip r:embed="rId3"/>
          <a:stretch>
            <a:fillRect/>
          </a:stretch>
        </p:blipFill>
        <p:spPr>
          <a:xfrm>
            <a:off x="4378670" y="2435363"/>
            <a:ext cx="3434660" cy="3085024"/>
          </a:xfrm>
          <a:prstGeom prst="rect">
            <a:avLst/>
          </a:prstGeom>
        </p:spPr>
      </p:pic>
      <p:sp>
        <p:nvSpPr>
          <p:cNvPr id="10" name="TextBox 9">
            <a:extLst>
              <a:ext uri="{FF2B5EF4-FFF2-40B4-BE49-F238E27FC236}">
                <a16:creationId xmlns:a16="http://schemas.microsoft.com/office/drawing/2014/main" id="{B6626771-5CE2-A2B9-AFCD-857FDE39FDA1}"/>
              </a:ext>
            </a:extLst>
          </p:cNvPr>
          <p:cNvSpPr txBox="1"/>
          <p:nvPr/>
        </p:nvSpPr>
        <p:spPr>
          <a:xfrm>
            <a:off x="5038303" y="5602854"/>
            <a:ext cx="2545037" cy="370614"/>
          </a:xfrm>
          <a:prstGeom prst="rect">
            <a:avLst/>
          </a:prstGeom>
          <a:noFill/>
        </p:spPr>
        <p:txBody>
          <a:bodyPr wrap="square" lIns="91440" tIns="45720" rIns="91440" bIns="45720" rtlCol="0" anchor="t">
            <a:spAutoFit/>
          </a:bodyPr>
          <a:lstStyle/>
          <a:p>
            <a:pPr>
              <a:lnSpc>
                <a:spcPct val="150000"/>
              </a:lnSpc>
            </a:pPr>
            <a:r>
              <a:rPr lang="en-CA" sz="1400">
                <a:latin typeface="+mj-lt"/>
              </a:rPr>
              <a:t>Q Factor Frequency Response</a:t>
            </a:r>
          </a:p>
        </p:txBody>
      </p:sp>
    </p:spTree>
    <p:extLst>
      <p:ext uri="{BB962C8B-B14F-4D97-AF65-F5344CB8AC3E}">
        <p14:creationId xmlns:p14="http://schemas.microsoft.com/office/powerpoint/2010/main" val="222321356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4B3B-2A78-4459-BD83-D82426C8970A}"/>
              </a:ext>
            </a:extLst>
          </p:cNvPr>
          <p:cNvSpPr>
            <a:spLocks noGrp="1"/>
          </p:cNvSpPr>
          <p:nvPr>
            <p:ph type="title"/>
          </p:nvPr>
        </p:nvSpPr>
        <p:spPr>
          <a:xfrm>
            <a:off x="285713" y="240379"/>
            <a:ext cx="11569729" cy="895927"/>
          </a:xfrm>
        </p:spPr>
        <p:txBody>
          <a:bodyPr/>
          <a:lstStyle/>
          <a:p>
            <a:r>
              <a:rPr lang="en-US"/>
              <a:t>Resonator: Specification Check</a:t>
            </a:r>
            <a:endParaRPr lang="en-CA"/>
          </a:p>
        </p:txBody>
      </p:sp>
      <p:sp>
        <p:nvSpPr>
          <p:cNvPr id="5" name="Slide Number Placeholder 4">
            <a:extLst>
              <a:ext uri="{FF2B5EF4-FFF2-40B4-BE49-F238E27FC236}">
                <a16:creationId xmlns:a16="http://schemas.microsoft.com/office/drawing/2014/main" id="{C8F75472-51C2-40A8-B95D-8CC25F2D94A1}"/>
              </a:ext>
            </a:extLst>
          </p:cNvPr>
          <p:cNvSpPr>
            <a:spLocks noGrp="1"/>
          </p:cNvSpPr>
          <p:nvPr>
            <p:ph type="sldNum" sz="quarter" idx="12"/>
          </p:nvPr>
        </p:nvSpPr>
        <p:spPr/>
        <p:txBody>
          <a:bodyPr/>
          <a:lstStyle/>
          <a:p>
            <a:r>
              <a:rPr lang="en-US"/>
              <a:t>PAGE  </a:t>
            </a:r>
            <a:fld id="{93005692-73BE-493E-93AB-ECD6027A7652}" type="slidenum">
              <a:rPr lang="en-US" smtClean="0"/>
              <a:pPr/>
              <a:t>19</a:t>
            </a:fld>
            <a:endParaRPr lang="en-US"/>
          </a:p>
        </p:txBody>
      </p:sp>
      <p:graphicFrame>
        <p:nvGraphicFramePr>
          <p:cNvPr id="7" name="Table 6">
            <a:extLst>
              <a:ext uri="{FF2B5EF4-FFF2-40B4-BE49-F238E27FC236}">
                <a16:creationId xmlns:a16="http://schemas.microsoft.com/office/drawing/2014/main" id="{E218C91B-81CE-8E73-90FF-F73850E04E51}"/>
              </a:ext>
            </a:extLst>
          </p:cNvPr>
          <p:cNvGraphicFramePr>
            <a:graphicFrameLocks noGrp="1"/>
          </p:cNvGraphicFramePr>
          <p:nvPr>
            <p:extLst>
              <p:ext uri="{D42A27DB-BD31-4B8C-83A1-F6EECF244321}">
                <p14:modId xmlns:p14="http://schemas.microsoft.com/office/powerpoint/2010/main" val="422739197"/>
              </p:ext>
            </p:extLst>
          </p:nvPr>
        </p:nvGraphicFramePr>
        <p:xfrm>
          <a:off x="328612" y="1329111"/>
          <a:ext cx="11534775" cy="4199777"/>
        </p:xfrm>
        <a:graphic>
          <a:graphicData uri="http://schemas.openxmlformats.org/drawingml/2006/table">
            <a:tbl>
              <a:tblPr firstRow="1" bandRow="1">
                <a:tableStyleId>{5C22544A-7EE6-4342-B048-85BDC9FD1C3A}</a:tableStyleId>
              </a:tblPr>
              <a:tblGrid>
                <a:gridCol w="619125">
                  <a:extLst>
                    <a:ext uri="{9D8B030D-6E8A-4147-A177-3AD203B41FA5}">
                      <a16:colId xmlns:a16="http://schemas.microsoft.com/office/drawing/2014/main" val="2992672589"/>
                    </a:ext>
                  </a:extLst>
                </a:gridCol>
                <a:gridCol w="5095875">
                  <a:extLst>
                    <a:ext uri="{9D8B030D-6E8A-4147-A177-3AD203B41FA5}">
                      <a16:colId xmlns:a16="http://schemas.microsoft.com/office/drawing/2014/main" val="2202487489"/>
                    </a:ext>
                  </a:extLst>
                </a:gridCol>
                <a:gridCol w="1752600">
                  <a:extLst>
                    <a:ext uri="{9D8B030D-6E8A-4147-A177-3AD203B41FA5}">
                      <a16:colId xmlns:a16="http://schemas.microsoft.com/office/drawing/2014/main" val="1037563666"/>
                    </a:ext>
                  </a:extLst>
                </a:gridCol>
                <a:gridCol w="4067175">
                  <a:extLst>
                    <a:ext uri="{9D8B030D-6E8A-4147-A177-3AD203B41FA5}">
                      <a16:colId xmlns:a16="http://schemas.microsoft.com/office/drawing/2014/main" val="1486768460"/>
                    </a:ext>
                  </a:extLst>
                </a:gridCol>
              </a:tblGrid>
              <a:tr h="501949">
                <a:tc>
                  <a:txBody>
                    <a:bodyPr/>
                    <a:lstStyle/>
                    <a:p>
                      <a:pPr fontAlgn="base"/>
                      <a:r>
                        <a:rPr lang="en-US" sz="1600">
                          <a:effectLst/>
                          <a:latin typeface="Barlow Condensed"/>
                        </a:rPr>
                        <a:t>No. ​</a:t>
                      </a:r>
                      <a:endParaRPr lang="en-US" sz="1600" b="1">
                        <a:solidFill>
                          <a:srgbClr val="FFFFFF"/>
                        </a:solidFill>
                        <a:effectLst/>
                        <a:latin typeface="Barlow Condensed"/>
                      </a:endParaRPr>
                    </a:p>
                  </a:txBody>
                  <a:tcPr/>
                </a:tc>
                <a:tc>
                  <a:txBody>
                    <a:bodyPr/>
                    <a:lstStyle/>
                    <a:p>
                      <a:pPr fontAlgn="base"/>
                      <a:r>
                        <a:rPr lang="en-US" sz="1600">
                          <a:effectLst/>
                          <a:latin typeface="Barlow Condensed"/>
                        </a:rPr>
                        <a:t>Characteristics Description ​</a:t>
                      </a:r>
                      <a:endParaRPr lang="en-US" sz="1600" b="1">
                        <a:solidFill>
                          <a:srgbClr val="FFFFFF"/>
                        </a:solidFill>
                        <a:effectLst/>
                        <a:latin typeface="Barlow Condensed"/>
                      </a:endParaRPr>
                    </a:p>
                  </a:txBody>
                  <a:tcPr/>
                </a:tc>
                <a:tc>
                  <a:txBody>
                    <a:bodyPr/>
                    <a:lstStyle/>
                    <a:p>
                      <a:pPr fontAlgn="base"/>
                      <a:r>
                        <a:rPr lang="en-US" sz="1600">
                          <a:effectLst/>
                          <a:latin typeface="Barlow Condensed"/>
                        </a:rPr>
                        <a:t>Verification Method​</a:t>
                      </a:r>
                      <a:endParaRPr lang="en-US" sz="1600" b="1">
                        <a:solidFill>
                          <a:srgbClr val="FFFFFF"/>
                        </a:solidFill>
                        <a:effectLst/>
                        <a:latin typeface="Barlow Condensed"/>
                      </a:endParaRPr>
                    </a:p>
                  </a:txBody>
                  <a:tcPr/>
                </a:tc>
                <a:tc>
                  <a:txBody>
                    <a:bodyPr/>
                    <a:lstStyle/>
                    <a:p>
                      <a:pPr fontAlgn="base"/>
                      <a:r>
                        <a:rPr lang="en-US" sz="1600">
                          <a:effectLst/>
                          <a:latin typeface="Barlow Condensed"/>
                        </a:rPr>
                        <a:t>Verification Details​</a:t>
                      </a:r>
                      <a:endParaRPr lang="en-US" sz="1600" b="1">
                        <a:solidFill>
                          <a:srgbClr val="FFFFFF"/>
                        </a:solidFill>
                        <a:effectLst/>
                        <a:latin typeface="Barlow Condensed"/>
                      </a:endParaRPr>
                    </a:p>
                  </a:txBody>
                  <a:tcPr/>
                </a:tc>
                <a:extLst>
                  <a:ext uri="{0D108BD9-81ED-4DB2-BD59-A6C34878D82A}">
                    <a16:rowId xmlns:a16="http://schemas.microsoft.com/office/drawing/2014/main" val="3451639390"/>
                  </a:ext>
                </a:extLst>
              </a:tr>
              <a:tr h="405988">
                <a:tc gridSpan="4">
                  <a:txBody>
                    <a:bodyPr/>
                    <a:lstStyle/>
                    <a:p>
                      <a:pPr algn="ctr" fontAlgn="base"/>
                      <a:r>
                        <a:rPr lang="en-US" sz="1600">
                          <a:effectLst/>
                          <a:latin typeface="Barlow Condensed"/>
                        </a:rPr>
                        <a:t>3.2 Electrical System - Cavity Resonator​</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9919589"/>
                  </a:ext>
                </a:extLst>
              </a:tr>
              <a:tr h="523874">
                <a:tc>
                  <a:txBody>
                    <a:bodyPr/>
                    <a:lstStyle/>
                    <a:p>
                      <a:pPr fontAlgn="base"/>
                      <a:r>
                        <a:rPr lang="en-US" sz="1600">
                          <a:effectLst/>
                          <a:latin typeface="Barlow Condensed"/>
                        </a:rPr>
                        <a:t>3.2.1</a:t>
                      </a:r>
                    </a:p>
                  </a:txBody>
                  <a:tcPr/>
                </a:tc>
                <a:tc>
                  <a:txBody>
                    <a:bodyPr/>
                    <a:lstStyle/>
                    <a:p>
                      <a:pPr fontAlgn="base"/>
                      <a:r>
                        <a:rPr lang="en-US" sz="1600">
                          <a:effectLst/>
                          <a:latin typeface="Barlow Condensed"/>
                        </a:rPr>
                        <a:t>The resonator shall have a length, width and height of 4cm, 4cm and 2cm, respectively.​</a:t>
                      </a:r>
                    </a:p>
                  </a:txBody>
                  <a:tcPr/>
                </a:tc>
                <a:tc>
                  <a:txBody>
                    <a:bodyPr/>
                    <a:lstStyle/>
                    <a:p>
                      <a:pPr fontAlgn="base"/>
                      <a:r>
                        <a:rPr lang="en-US" sz="1600">
                          <a:effectLst/>
                          <a:latin typeface="Barlow Condensed"/>
                        </a:rPr>
                        <a:t>Examination​</a:t>
                      </a:r>
                    </a:p>
                  </a:txBody>
                  <a:tcPr/>
                </a:tc>
                <a:tc>
                  <a:txBody>
                    <a:bodyPr/>
                    <a:lstStyle/>
                    <a:p>
                      <a:pPr fontAlgn="base"/>
                      <a:r>
                        <a:rPr lang="en-US" sz="1600">
                          <a:effectLst/>
                          <a:latin typeface="Barlow Condensed"/>
                        </a:rPr>
                        <a:t>The dimensions of the cavity determine the operating frequency of the device. Calipers will be used to measure this dimension.​</a:t>
                      </a:r>
                    </a:p>
                  </a:txBody>
                  <a:tcPr/>
                </a:tc>
                <a:extLst>
                  <a:ext uri="{0D108BD9-81ED-4DB2-BD59-A6C34878D82A}">
                    <a16:rowId xmlns:a16="http://schemas.microsoft.com/office/drawing/2014/main" val="597633115"/>
                  </a:ext>
                </a:extLst>
              </a:tr>
              <a:tr h="739588">
                <a:tc>
                  <a:txBody>
                    <a:bodyPr/>
                    <a:lstStyle/>
                    <a:p>
                      <a:pPr fontAlgn="base"/>
                      <a:r>
                        <a:rPr lang="en-US" sz="1600">
                          <a:effectLst/>
                          <a:latin typeface="Barlow Condensed"/>
                        </a:rPr>
                        <a:t>3.2.2</a:t>
                      </a:r>
                    </a:p>
                  </a:txBody>
                  <a:tcPr/>
                </a:tc>
                <a:tc>
                  <a:txBody>
                    <a:bodyPr/>
                    <a:lstStyle/>
                    <a:p>
                      <a:pPr fontAlgn="base"/>
                      <a:r>
                        <a:rPr lang="en-US" sz="1600">
                          <a:effectLst/>
                          <a:latin typeface="Barlow Condensed"/>
                        </a:rPr>
                        <a:t>The tolerance of the dimensions shall be smaller than 0.3mm.​</a:t>
                      </a:r>
                    </a:p>
                  </a:txBody>
                  <a:tcPr/>
                </a:tc>
                <a:tc>
                  <a:txBody>
                    <a:bodyPr/>
                    <a:lstStyle/>
                    <a:p>
                      <a:pPr fontAlgn="base"/>
                      <a:r>
                        <a:rPr lang="en-US" sz="1600">
                          <a:effectLst/>
                          <a:latin typeface="Barlow Condensed"/>
                        </a:rPr>
                        <a:t>Examination​</a:t>
                      </a:r>
                    </a:p>
                  </a:txBody>
                  <a:tcPr/>
                </a:tc>
                <a:tc>
                  <a:txBody>
                    <a:bodyPr/>
                    <a:lstStyle/>
                    <a:p>
                      <a:pPr fontAlgn="base"/>
                      <a:r>
                        <a:rPr lang="en-US" sz="1600">
                          <a:effectLst/>
                          <a:latin typeface="Barlow Condensed"/>
                        </a:rPr>
                        <a:t>Since the dimensions determine the operating frequency changes of larger than 0.3mm greatly affect the frequency. This will be measured with a caliper.​</a:t>
                      </a:r>
                    </a:p>
                  </a:txBody>
                  <a:tcPr/>
                </a:tc>
                <a:extLst>
                  <a:ext uri="{0D108BD9-81ED-4DB2-BD59-A6C34878D82A}">
                    <a16:rowId xmlns:a16="http://schemas.microsoft.com/office/drawing/2014/main" val="3105625136"/>
                  </a:ext>
                </a:extLst>
              </a:tr>
              <a:tr h="554691">
                <a:tc>
                  <a:txBody>
                    <a:bodyPr/>
                    <a:lstStyle/>
                    <a:p>
                      <a:pPr fontAlgn="base"/>
                      <a:r>
                        <a:rPr lang="en-US" sz="1600">
                          <a:effectLst/>
                          <a:latin typeface="Barlow Condensed"/>
                        </a:rPr>
                        <a:t>3.2.3</a:t>
                      </a:r>
                    </a:p>
                  </a:txBody>
                  <a:tcPr/>
                </a:tc>
                <a:tc>
                  <a:txBody>
                    <a:bodyPr/>
                    <a:lstStyle/>
                    <a:p>
                      <a:pPr lvl="0">
                        <a:buNone/>
                      </a:pPr>
                      <a:r>
                        <a:rPr lang="en-US" sz="1600" b="0" i="0" u="none" strike="noStrike" noProof="0">
                          <a:effectLst/>
                          <a:latin typeface="Barlow Condensed"/>
                        </a:rPr>
                        <a:t>The system shall have an aluminum wall thickness between 2mm and 1cm. </a:t>
                      </a:r>
                      <a:endParaRPr lang="en-US" sz="1600">
                        <a:effectLst/>
                        <a:latin typeface="Barlow Condensed"/>
                      </a:endParaRPr>
                    </a:p>
                  </a:txBody>
                  <a:tcPr/>
                </a:tc>
                <a:tc>
                  <a:txBody>
                    <a:bodyPr/>
                    <a:lstStyle/>
                    <a:p>
                      <a:pPr lvl="0">
                        <a:buNone/>
                      </a:pPr>
                      <a:r>
                        <a:rPr lang="en-US" sz="1600" b="0" i="0" u="none" strike="noStrike" noProof="0">
                          <a:effectLst/>
                          <a:latin typeface="+mj-lt"/>
                        </a:rPr>
                        <a:t>Opinion by recognized expert </a:t>
                      </a:r>
                      <a:endParaRPr lang="en-US" sz="1600">
                        <a:latin typeface="+mj-lt"/>
                      </a:endParaRPr>
                    </a:p>
                    <a:p>
                      <a:pPr lvl="0">
                        <a:buNone/>
                      </a:pPr>
                      <a:endParaRPr lang="en-US" sz="1600">
                        <a:effectLst/>
                        <a:latin typeface="+mj-lt"/>
                      </a:endParaRPr>
                    </a:p>
                  </a:txBody>
                  <a:tcPr/>
                </a:tc>
                <a:tc>
                  <a:txBody>
                    <a:bodyPr/>
                    <a:lstStyle/>
                    <a:p>
                      <a:pPr lvl="0">
                        <a:buNone/>
                      </a:pPr>
                      <a:r>
                        <a:rPr lang="en-US" sz="1600" b="0" i="0" u="none" strike="noStrike" noProof="0">
                          <a:effectLst/>
                          <a:latin typeface="+mj-lt"/>
                        </a:rPr>
                        <a:t>The wall thickness has a minimum requirement of 2mm but anything above just adds weight. </a:t>
                      </a:r>
                      <a:endParaRPr lang="en-US" sz="1600">
                        <a:latin typeface="+mj-lt"/>
                      </a:endParaRPr>
                    </a:p>
                  </a:txBody>
                  <a:tcPr/>
                </a:tc>
                <a:extLst>
                  <a:ext uri="{0D108BD9-81ED-4DB2-BD59-A6C34878D82A}">
                    <a16:rowId xmlns:a16="http://schemas.microsoft.com/office/drawing/2014/main" val="1133409947"/>
                  </a:ext>
                </a:extLst>
              </a:tr>
              <a:tr h="554691">
                <a:tc>
                  <a:txBody>
                    <a:bodyPr/>
                    <a:lstStyle/>
                    <a:p>
                      <a:pPr fontAlgn="base"/>
                      <a:r>
                        <a:rPr lang="en-US" sz="1600">
                          <a:effectLst/>
                          <a:latin typeface="Barlow Condensed"/>
                        </a:rPr>
                        <a:t>3.24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j-lt"/>
                          <a:ea typeface="+mn-ea"/>
                          <a:cs typeface="+mn-cs"/>
                        </a:rPr>
                        <a:t>The cavity resonator shall have a Q factor greater than 1000.</a:t>
                      </a:r>
                      <a:endParaRPr lang="en-CA" sz="1600" kern="1200">
                        <a:solidFill>
                          <a:schemeClr val="dk1"/>
                        </a:solidFill>
                        <a:effectLst/>
                        <a:latin typeface="+mj-lt"/>
                        <a:ea typeface="+mn-ea"/>
                        <a:cs typeface="+mn-cs"/>
                      </a:endParaRPr>
                    </a:p>
                    <a:p>
                      <a:pPr lvl="0">
                        <a:buNone/>
                      </a:pPr>
                      <a:endParaRPr lang="en-US" sz="1600">
                        <a:effectLst/>
                        <a:latin typeface="Barlow Condensed"/>
                      </a:endParaRPr>
                    </a:p>
                  </a:txBody>
                  <a:tcPr/>
                </a:tc>
                <a:tc>
                  <a:txBody>
                    <a:bodyPr/>
                    <a:lstStyle/>
                    <a:p>
                      <a:pPr lvl="0">
                        <a:buNone/>
                      </a:pPr>
                      <a:r>
                        <a:rPr lang="en-US" sz="1600">
                          <a:effectLst/>
                          <a:latin typeface="+mj-lt"/>
                        </a:rPr>
                        <a:t>Test</a:t>
                      </a:r>
                    </a:p>
                  </a:txBody>
                  <a:tcPr/>
                </a:tc>
                <a:tc>
                  <a:txBody>
                    <a:bodyPr/>
                    <a:lstStyle/>
                    <a:p>
                      <a:pPr lvl="0">
                        <a:buNone/>
                      </a:pPr>
                      <a:r>
                        <a:rPr lang="en-CA" sz="1600" kern="1200">
                          <a:solidFill>
                            <a:schemeClr val="dk1"/>
                          </a:solidFill>
                          <a:effectLst/>
                          <a:latin typeface="+mj-lt"/>
                          <a:ea typeface="+mn-ea"/>
                          <a:cs typeface="+mn-cs"/>
                        </a:rPr>
                        <a:t>This requirement has been satisfied as the lowest Q factor observed across all the trials is 1317.1. </a:t>
                      </a:r>
                      <a:endParaRPr lang="en-US" sz="1600">
                        <a:latin typeface="+mj-lt"/>
                      </a:endParaRPr>
                    </a:p>
                  </a:txBody>
                  <a:tcPr/>
                </a:tc>
                <a:extLst>
                  <a:ext uri="{0D108BD9-81ED-4DB2-BD59-A6C34878D82A}">
                    <a16:rowId xmlns:a16="http://schemas.microsoft.com/office/drawing/2014/main" val="2669182460"/>
                  </a:ext>
                </a:extLst>
              </a:tr>
            </a:tbl>
          </a:graphicData>
        </a:graphic>
      </p:graphicFrame>
    </p:spTree>
    <p:extLst>
      <p:ext uri="{BB962C8B-B14F-4D97-AF65-F5344CB8AC3E}">
        <p14:creationId xmlns:p14="http://schemas.microsoft.com/office/powerpoint/2010/main" val="140782208"/>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A43B-A06C-49B2-BEBC-62F2BC5CCE94}"/>
              </a:ext>
            </a:extLst>
          </p:cNvPr>
          <p:cNvSpPr>
            <a:spLocks noGrp="1"/>
          </p:cNvSpPr>
          <p:nvPr>
            <p:ph type="title"/>
          </p:nvPr>
        </p:nvSpPr>
        <p:spPr/>
        <p:txBody>
          <a:bodyPr/>
          <a:lstStyle/>
          <a:p>
            <a:r>
              <a:rPr lang="en-US"/>
              <a:t>Presentation Agenda</a:t>
            </a:r>
          </a:p>
        </p:txBody>
      </p:sp>
      <p:sp>
        <p:nvSpPr>
          <p:cNvPr id="3" name="Content Placeholder 2">
            <a:extLst>
              <a:ext uri="{FF2B5EF4-FFF2-40B4-BE49-F238E27FC236}">
                <a16:creationId xmlns:a16="http://schemas.microsoft.com/office/drawing/2014/main" id="{42EFC054-9454-42F8-939F-44A2D449971E}"/>
              </a:ext>
            </a:extLst>
          </p:cNvPr>
          <p:cNvSpPr>
            <a:spLocks noGrp="1"/>
          </p:cNvSpPr>
          <p:nvPr>
            <p:ph idx="1"/>
          </p:nvPr>
        </p:nvSpPr>
        <p:spPr>
          <a:xfrm>
            <a:off x="259884" y="1413163"/>
            <a:ext cx="3278156" cy="4595117"/>
          </a:xfrm>
        </p:spPr>
        <p:txBody>
          <a:bodyPr vert="horz" lIns="91440" tIns="45720" rIns="91440" bIns="45720" rtlCol="0" anchor="t">
            <a:normAutofit fontScale="92500" lnSpcReduction="10000"/>
          </a:bodyPr>
          <a:lstStyle/>
          <a:p>
            <a:pPr>
              <a:lnSpc>
                <a:spcPct val="120000"/>
              </a:lnSpc>
              <a:spcBef>
                <a:spcPts val="600"/>
              </a:spcBef>
              <a:spcAft>
                <a:spcPts val="600"/>
              </a:spcAft>
            </a:pPr>
            <a:r>
              <a:rPr lang="en-US" sz="1400" b="1">
                <a:latin typeface="+mj-lt"/>
              </a:rPr>
              <a:t>Organizational Roles </a:t>
            </a:r>
          </a:p>
          <a:p>
            <a:pPr>
              <a:lnSpc>
                <a:spcPct val="120000"/>
              </a:lnSpc>
              <a:spcBef>
                <a:spcPts val="600"/>
              </a:spcBef>
              <a:spcAft>
                <a:spcPts val="600"/>
              </a:spcAft>
            </a:pPr>
            <a:r>
              <a:rPr lang="en-US" sz="1400" b="1">
                <a:latin typeface="+mj-lt"/>
              </a:rPr>
              <a:t>Motivation and Background </a:t>
            </a:r>
          </a:p>
          <a:p>
            <a:pPr>
              <a:lnSpc>
                <a:spcPct val="120000"/>
              </a:lnSpc>
              <a:spcBef>
                <a:spcPts val="600"/>
              </a:spcBef>
              <a:spcAft>
                <a:spcPts val="600"/>
              </a:spcAft>
            </a:pPr>
            <a:r>
              <a:rPr lang="en-US" sz="1400" b="1">
                <a:latin typeface="+mj-lt"/>
              </a:rPr>
              <a:t>Need Analysis Overview</a:t>
            </a:r>
          </a:p>
          <a:p>
            <a:pPr>
              <a:lnSpc>
                <a:spcPct val="120000"/>
              </a:lnSpc>
              <a:spcBef>
                <a:spcPts val="600"/>
              </a:spcBef>
              <a:spcAft>
                <a:spcPts val="600"/>
              </a:spcAft>
            </a:pPr>
            <a:r>
              <a:rPr lang="en-US" sz="1400" b="1">
                <a:latin typeface="+mj-lt"/>
              </a:rPr>
              <a:t>Project Objective</a:t>
            </a:r>
          </a:p>
          <a:p>
            <a:pPr>
              <a:lnSpc>
                <a:spcPct val="120000"/>
              </a:lnSpc>
              <a:spcBef>
                <a:spcPts val="600"/>
              </a:spcBef>
              <a:spcAft>
                <a:spcPts val="600"/>
              </a:spcAft>
            </a:pPr>
            <a:r>
              <a:rPr lang="en-US" sz="1400" b="1">
                <a:latin typeface="+mj-lt"/>
              </a:rPr>
              <a:t>Design Solution Summary</a:t>
            </a:r>
          </a:p>
          <a:p>
            <a:pPr lvl="1">
              <a:lnSpc>
                <a:spcPct val="120000"/>
              </a:lnSpc>
              <a:spcBef>
                <a:spcPts val="600"/>
              </a:spcBef>
              <a:spcAft>
                <a:spcPts val="600"/>
              </a:spcAft>
            </a:pPr>
            <a:r>
              <a:rPr lang="en-US" sz="1400">
                <a:latin typeface="+mj-lt"/>
              </a:rPr>
              <a:t>Theory of Design </a:t>
            </a:r>
          </a:p>
          <a:p>
            <a:pPr lvl="1">
              <a:lnSpc>
                <a:spcPct val="120000"/>
              </a:lnSpc>
              <a:spcBef>
                <a:spcPts val="600"/>
              </a:spcBef>
              <a:spcAft>
                <a:spcPts val="600"/>
              </a:spcAft>
            </a:pPr>
            <a:r>
              <a:rPr lang="en-US" sz="1400">
                <a:latin typeface="+mj-lt"/>
              </a:rPr>
              <a:t>System-Level Design </a:t>
            </a:r>
          </a:p>
          <a:p>
            <a:pPr>
              <a:lnSpc>
                <a:spcPct val="120000"/>
              </a:lnSpc>
              <a:spcBef>
                <a:spcPts val="600"/>
              </a:spcBef>
              <a:spcAft>
                <a:spcPts val="600"/>
              </a:spcAft>
            </a:pPr>
            <a:r>
              <a:rPr lang="en-US" sz="1400" b="1">
                <a:latin typeface="+mj-lt"/>
                <a:ea typeface="+mn-lt"/>
                <a:cs typeface="+mn-lt"/>
              </a:rPr>
              <a:t>Key Components, Specification Checks</a:t>
            </a:r>
          </a:p>
          <a:p>
            <a:pPr lvl="1">
              <a:lnSpc>
                <a:spcPct val="120000"/>
              </a:lnSpc>
              <a:spcBef>
                <a:spcPts val="600"/>
              </a:spcBef>
              <a:spcAft>
                <a:spcPts val="600"/>
              </a:spcAft>
            </a:pPr>
            <a:r>
              <a:rPr lang="en-US" sz="1400">
                <a:latin typeface="+mj-lt"/>
                <a:ea typeface="+mn-lt"/>
                <a:cs typeface="+mn-lt"/>
              </a:rPr>
              <a:t>Sample Selection </a:t>
            </a:r>
          </a:p>
          <a:p>
            <a:pPr lvl="1">
              <a:lnSpc>
                <a:spcPct val="120000"/>
              </a:lnSpc>
              <a:spcBef>
                <a:spcPts val="600"/>
              </a:spcBef>
              <a:spcAft>
                <a:spcPts val="600"/>
              </a:spcAft>
            </a:pPr>
            <a:r>
              <a:rPr lang="en-US" sz="1400">
                <a:latin typeface="+mj-lt"/>
                <a:ea typeface="+mn-lt"/>
                <a:cs typeface="+mn-lt"/>
              </a:rPr>
              <a:t>Resonator</a:t>
            </a:r>
          </a:p>
          <a:p>
            <a:pPr lvl="1">
              <a:lnSpc>
                <a:spcPct val="120000"/>
              </a:lnSpc>
              <a:spcBef>
                <a:spcPts val="600"/>
              </a:spcBef>
              <a:spcAft>
                <a:spcPts val="600"/>
              </a:spcAft>
            </a:pPr>
            <a:r>
              <a:rPr lang="en-US" sz="1400">
                <a:latin typeface="+mj-lt"/>
                <a:ea typeface="+mn-lt"/>
                <a:cs typeface="+mn-lt"/>
              </a:rPr>
              <a:t>Pump System </a:t>
            </a:r>
          </a:p>
          <a:p>
            <a:pPr lvl="1">
              <a:lnSpc>
                <a:spcPct val="120000"/>
              </a:lnSpc>
              <a:spcBef>
                <a:spcPts val="600"/>
              </a:spcBef>
              <a:spcAft>
                <a:spcPts val="600"/>
              </a:spcAft>
            </a:pPr>
            <a:r>
              <a:rPr lang="en-US" sz="1400">
                <a:latin typeface="+mj-lt"/>
                <a:ea typeface="+mn-lt"/>
                <a:cs typeface="+mn-lt"/>
              </a:rPr>
              <a:t>Arduino Shield </a:t>
            </a:r>
          </a:p>
          <a:p>
            <a:pPr marL="0" indent="0">
              <a:buNone/>
            </a:pPr>
            <a:endParaRPr lang="en-US" sz="2200"/>
          </a:p>
          <a:p>
            <a:endParaRPr lang="en-US"/>
          </a:p>
          <a:p>
            <a:endParaRPr lang="en-US"/>
          </a:p>
        </p:txBody>
      </p:sp>
      <p:sp>
        <p:nvSpPr>
          <p:cNvPr id="5" name="Slide Number Placeholder 4">
            <a:extLst>
              <a:ext uri="{FF2B5EF4-FFF2-40B4-BE49-F238E27FC236}">
                <a16:creationId xmlns:a16="http://schemas.microsoft.com/office/drawing/2014/main" id="{828E1DAF-5741-4D6A-941C-B4E875CEE4DF}"/>
              </a:ext>
            </a:extLst>
          </p:cNvPr>
          <p:cNvSpPr>
            <a:spLocks noGrp="1"/>
          </p:cNvSpPr>
          <p:nvPr>
            <p:ph type="sldNum" sz="quarter" idx="12"/>
          </p:nvPr>
        </p:nvSpPr>
        <p:spPr/>
        <p:txBody>
          <a:bodyPr/>
          <a:lstStyle/>
          <a:p>
            <a:r>
              <a:rPr lang="en-US"/>
              <a:t>PAGE  </a:t>
            </a:r>
            <a:fld id="{93005692-73BE-493E-93AB-ECD6027A7652}" type="slidenum">
              <a:rPr lang="en-US" smtClean="0"/>
              <a:pPr/>
              <a:t>2</a:t>
            </a:fld>
            <a:endParaRPr lang="en-US"/>
          </a:p>
        </p:txBody>
      </p:sp>
      <p:sp>
        <p:nvSpPr>
          <p:cNvPr id="6" name="Content Placeholder 2">
            <a:extLst>
              <a:ext uri="{FF2B5EF4-FFF2-40B4-BE49-F238E27FC236}">
                <a16:creationId xmlns:a16="http://schemas.microsoft.com/office/drawing/2014/main" id="{9BF2DCCB-E30A-4298-9ECA-2F1C6D3D63C8}"/>
              </a:ext>
            </a:extLst>
          </p:cNvPr>
          <p:cNvSpPr txBox="1">
            <a:spLocks/>
          </p:cNvSpPr>
          <p:nvPr/>
        </p:nvSpPr>
        <p:spPr>
          <a:xfrm>
            <a:off x="4054285" y="1473640"/>
            <a:ext cx="3334386" cy="2773068"/>
          </a:xfrm>
          <a:prstGeom prst="rect">
            <a:avLst/>
          </a:prstGeom>
        </p:spPr>
        <p:txBody>
          <a:bodyPr vert="horz" lIns="91440" tIns="45720" rIns="91440" bIns="45720" rtlCol="0" anchor="t">
            <a:normAutofit fontScale="25000" lnSpcReduction="20000"/>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5600" b="1">
                <a:latin typeface="+mj-lt"/>
                <a:ea typeface="+mn-lt"/>
                <a:cs typeface="+mn-lt"/>
              </a:rPr>
              <a:t>Design Assumptions  </a:t>
            </a:r>
          </a:p>
          <a:p>
            <a:pPr>
              <a:spcBef>
                <a:spcPts val="600"/>
              </a:spcBef>
              <a:spcAft>
                <a:spcPts val="600"/>
              </a:spcAft>
            </a:pPr>
            <a:r>
              <a:rPr lang="en-US" sz="5600" b="1">
                <a:latin typeface="+mj-lt"/>
                <a:ea typeface="+mn-lt"/>
                <a:cs typeface="+mn-lt"/>
              </a:rPr>
              <a:t>Result and Analysis </a:t>
            </a:r>
          </a:p>
          <a:p>
            <a:pPr lvl="1">
              <a:spcBef>
                <a:spcPts val="600"/>
              </a:spcBef>
              <a:spcAft>
                <a:spcPts val="600"/>
              </a:spcAft>
            </a:pPr>
            <a:r>
              <a:rPr lang="en-US" sz="5600">
                <a:latin typeface="+mj-lt"/>
                <a:ea typeface="+mn-lt"/>
                <a:cs typeface="+mn-lt"/>
              </a:rPr>
              <a:t>Test Procedure </a:t>
            </a:r>
          </a:p>
          <a:p>
            <a:pPr lvl="1">
              <a:spcBef>
                <a:spcPts val="600"/>
              </a:spcBef>
              <a:spcAft>
                <a:spcPts val="600"/>
              </a:spcAft>
            </a:pPr>
            <a:r>
              <a:rPr lang="en-US" sz="5600">
                <a:latin typeface="+mj-lt"/>
                <a:ea typeface="+mn-lt"/>
                <a:cs typeface="+mn-lt"/>
              </a:rPr>
              <a:t>Demonstration </a:t>
            </a:r>
          </a:p>
          <a:p>
            <a:pPr lvl="1">
              <a:spcBef>
                <a:spcPts val="600"/>
              </a:spcBef>
              <a:spcAft>
                <a:spcPts val="600"/>
              </a:spcAft>
            </a:pPr>
            <a:r>
              <a:rPr lang="en-US" sz="5600">
                <a:latin typeface="+mj-lt"/>
                <a:ea typeface="+mn-lt"/>
                <a:cs typeface="+mn-lt"/>
              </a:rPr>
              <a:t>Test Result </a:t>
            </a:r>
          </a:p>
          <a:p>
            <a:pPr lvl="1">
              <a:spcBef>
                <a:spcPts val="600"/>
              </a:spcBef>
              <a:spcAft>
                <a:spcPts val="600"/>
              </a:spcAft>
            </a:pPr>
            <a:r>
              <a:rPr lang="en-US" sz="5600">
                <a:latin typeface="+mj-lt"/>
                <a:ea typeface="+mn-lt"/>
                <a:cs typeface="+mn-lt"/>
              </a:rPr>
              <a:t>Analysis </a:t>
            </a:r>
          </a:p>
          <a:p>
            <a:pPr lvl="1">
              <a:spcBef>
                <a:spcPts val="600"/>
              </a:spcBef>
              <a:spcAft>
                <a:spcPts val="600"/>
              </a:spcAft>
            </a:pPr>
            <a:r>
              <a:rPr lang="en-US" sz="5600">
                <a:latin typeface="+mj-lt"/>
                <a:ea typeface="+mn-lt"/>
                <a:cs typeface="+mn-lt"/>
              </a:rPr>
              <a:t>Errors and Limitations</a:t>
            </a:r>
          </a:p>
          <a:p>
            <a:pPr>
              <a:spcBef>
                <a:spcPts val="600"/>
              </a:spcBef>
              <a:spcAft>
                <a:spcPts val="600"/>
              </a:spcAft>
            </a:pPr>
            <a:r>
              <a:rPr lang="en-US" sz="5600" b="1">
                <a:latin typeface="+mj-lt"/>
                <a:ea typeface="+mn-lt"/>
                <a:cs typeface="+mn-lt"/>
              </a:rPr>
              <a:t>Improvement for Future Revisions </a:t>
            </a:r>
          </a:p>
          <a:p>
            <a:pPr>
              <a:spcBef>
                <a:spcPts val="600"/>
              </a:spcBef>
              <a:spcAft>
                <a:spcPts val="600"/>
              </a:spcAft>
            </a:pPr>
            <a:r>
              <a:rPr lang="en-US" sz="5600" b="1">
                <a:latin typeface="+mj-lt"/>
                <a:ea typeface="+mn-lt"/>
                <a:cs typeface="+mn-lt"/>
              </a:rPr>
              <a:t>Primary Requirements Verification </a:t>
            </a:r>
          </a:p>
          <a:p>
            <a:pPr lvl="1">
              <a:spcBef>
                <a:spcPts val="600"/>
              </a:spcBef>
              <a:spcAft>
                <a:spcPts val="600"/>
              </a:spcAft>
            </a:pPr>
            <a:endParaRPr lang="en-US" sz="1200">
              <a:latin typeface="+mj-lt"/>
              <a:ea typeface="+mn-lt"/>
              <a:cs typeface="+mn-lt"/>
            </a:endParaRPr>
          </a:p>
          <a:p>
            <a:pPr marL="0" indent="0">
              <a:buNone/>
            </a:pPr>
            <a:endParaRPr lang="en-US"/>
          </a:p>
          <a:p>
            <a:pPr marL="0" indent="0">
              <a:buNone/>
            </a:pPr>
            <a:endParaRPr lang="en-US"/>
          </a:p>
        </p:txBody>
      </p:sp>
      <p:sp>
        <p:nvSpPr>
          <p:cNvPr id="7" name="Content Placeholder 2">
            <a:extLst>
              <a:ext uri="{FF2B5EF4-FFF2-40B4-BE49-F238E27FC236}">
                <a16:creationId xmlns:a16="http://schemas.microsoft.com/office/drawing/2014/main" id="{CD318192-0A84-4AA4-BA02-9C526D50C14C}"/>
              </a:ext>
            </a:extLst>
          </p:cNvPr>
          <p:cNvSpPr txBox="1">
            <a:spLocks/>
          </p:cNvSpPr>
          <p:nvPr/>
        </p:nvSpPr>
        <p:spPr>
          <a:xfrm>
            <a:off x="7881068" y="1467230"/>
            <a:ext cx="3869946" cy="3293902"/>
          </a:xfrm>
          <a:prstGeom prst="rect">
            <a:avLst/>
          </a:prstGeom>
        </p:spPr>
        <p:txBody>
          <a:bodyPr vert="horz" lIns="91440" tIns="45720" rIns="91440" bIns="45720" rtlCol="0" anchor="t">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1500" b="1">
                <a:latin typeface="+mj-lt"/>
                <a:ea typeface="+mn-lt"/>
                <a:cs typeface="+mn-lt"/>
              </a:rPr>
              <a:t>Design for Safety, Regulatory, Sustainability </a:t>
            </a:r>
          </a:p>
          <a:p>
            <a:pPr>
              <a:spcBef>
                <a:spcPts val="600"/>
              </a:spcBef>
              <a:spcAft>
                <a:spcPts val="600"/>
              </a:spcAft>
            </a:pPr>
            <a:r>
              <a:rPr lang="en-US" sz="1500" b="1">
                <a:latin typeface="+mj-lt"/>
                <a:ea typeface="+mn-lt"/>
                <a:cs typeface="+mn-lt"/>
              </a:rPr>
              <a:t>Impact of Design on Society and Environment  </a:t>
            </a:r>
          </a:p>
          <a:p>
            <a:pPr>
              <a:spcBef>
                <a:spcPts val="600"/>
              </a:spcBef>
              <a:spcAft>
                <a:spcPts val="600"/>
              </a:spcAft>
            </a:pPr>
            <a:r>
              <a:rPr lang="en-US" sz="1500" b="1">
                <a:latin typeface="+mj-lt"/>
                <a:ea typeface="+mn-lt"/>
                <a:cs typeface="+mn-lt"/>
              </a:rPr>
              <a:t>Project Management </a:t>
            </a:r>
          </a:p>
          <a:p>
            <a:pPr lvl="1">
              <a:spcBef>
                <a:spcPts val="600"/>
              </a:spcBef>
              <a:spcAft>
                <a:spcPts val="600"/>
              </a:spcAft>
            </a:pPr>
            <a:r>
              <a:rPr lang="en-US" sz="1500">
                <a:latin typeface="+mj-lt"/>
                <a:ea typeface="+mn-lt"/>
                <a:cs typeface="+mn-lt"/>
              </a:rPr>
              <a:t>Overall Project Management Strategy </a:t>
            </a:r>
          </a:p>
          <a:p>
            <a:pPr lvl="1">
              <a:spcBef>
                <a:spcPts val="600"/>
              </a:spcBef>
              <a:spcAft>
                <a:spcPts val="600"/>
              </a:spcAft>
            </a:pPr>
            <a:r>
              <a:rPr lang="en-US" sz="1500">
                <a:latin typeface="+mj-lt"/>
                <a:ea typeface="+mn-lt"/>
                <a:cs typeface="+mn-lt"/>
              </a:rPr>
              <a:t>Spending Budget vs. Actual Expenditure </a:t>
            </a:r>
          </a:p>
          <a:p>
            <a:pPr>
              <a:spcBef>
                <a:spcPts val="600"/>
              </a:spcBef>
              <a:spcAft>
                <a:spcPts val="600"/>
              </a:spcAft>
            </a:pPr>
            <a:r>
              <a:rPr lang="en-US" sz="1500" b="1">
                <a:latin typeface="+mj-lt"/>
                <a:ea typeface="+mn-lt"/>
                <a:cs typeface="+mn-lt"/>
              </a:rPr>
              <a:t>Lessons Learned </a:t>
            </a:r>
          </a:p>
          <a:p>
            <a:pPr>
              <a:spcBef>
                <a:spcPts val="600"/>
              </a:spcBef>
              <a:spcAft>
                <a:spcPts val="600"/>
              </a:spcAft>
            </a:pPr>
            <a:r>
              <a:rPr lang="en-US" sz="1500" b="1">
                <a:latin typeface="+mj-lt"/>
                <a:ea typeface="+mn-lt"/>
                <a:cs typeface="+mn-lt"/>
              </a:rPr>
              <a:t>Concepts and Terminologies throughout the Presentation</a:t>
            </a:r>
          </a:p>
          <a:p>
            <a:pPr marL="0" indent="0">
              <a:buNone/>
            </a:pPr>
            <a:endParaRPr lang="en-US"/>
          </a:p>
          <a:p>
            <a:pPr marL="0" indent="0">
              <a:buNone/>
            </a:pPr>
            <a:endParaRPr lang="en-US"/>
          </a:p>
        </p:txBody>
      </p:sp>
      <p:cxnSp>
        <p:nvCxnSpPr>
          <p:cNvPr id="11" name="Straight Connector 10">
            <a:extLst>
              <a:ext uri="{FF2B5EF4-FFF2-40B4-BE49-F238E27FC236}">
                <a16:creationId xmlns:a16="http://schemas.microsoft.com/office/drawing/2014/main" id="{DED9C107-EF5C-443D-B10D-5456887285CE}"/>
              </a:ext>
            </a:extLst>
          </p:cNvPr>
          <p:cNvCxnSpPr>
            <a:cxnSpLocks/>
          </p:cNvCxnSpPr>
          <p:nvPr/>
        </p:nvCxnSpPr>
        <p:spPr>
          <a:xfrm>
            <a:off x="7615339" y="1485014"/>
            <a:ext cx="0" cy="4595117"/>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9" name="Straight Connector 18">
            <a:extLst>
              <a:ext uri="{FF2B5EF4-FFF2-40B4-BE49-F238E27FC236}">
                <a16:creationId xmlns:a16="http://schemas.microsoft.com/office/drawing/2014/main" id="{5649C4DC-8A78-45A2-9532-B236E3A6567F}"/>
              </a:ext>
            </a:extLst>
          </p:cNvPr>
          <p:cNvCxnSpPr>
            <a:cxnSpLocks/>
          </p:cNvCxnSpPr>
          <p:nvPr/>
        </p:nvCxnSpPr>
        <p:spPr>
          <a:xfrm>
            <a:off x="3764707" y="1485014"/>
            <a:ext cx="0" cy="4595117"/>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08896630"/>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4B3B-2A78-4459-BD83-D82426C8970A}"/>
              </a:ext>
            </a:extLst>
          </p:cNvPr>
          <p:cNvSpPr>
            <a:spLocks noGrp="1"/>
          </p:cNvSpPr>
          <p:nvPr>
            <p:ph type="title"/>
          </p:nvPr>
        </p:nvSpPr>
        <p:spPr>
          <a:xfrm>
            <a:off x="285713" y="240379"/>
            <a:ext cx="11569729" cy="895927"/>
          </a:xfrm>
        </p:spPr>
        <p:txBody>
          <a:bodyPr/>
          <a:lstStyle/>
          <a:p>
            <a:r>
              <a:rPr lang="en-US"/>
              <a:t>Pump System</a:t>
            </a:r>
            <a:endParaRPr lang="en-CA"/>
          </a:p>
        </p:txBody>
      </p:sp>
      <p:sp>
        <p:nvSpPr>
          <p:cNvPr id="3" name="Content Placeholder 2">
            <a:extLst>
              <a:ext uri="{FF2B5EF4-FFF2-40B4-BE49-F238E27FC236}">
                <a16:creationId xmlns:a16="http://schemas.microsoft.com/office/drawing/2014/main" id="{997210F5-044D-4D5C-946F-4E58159FD80A}"/>
              </a:ext>
            </a:extLst>
          </p:cNvPr>
          <p:cNvSpPr>
            <a:spLocks noGrp="1"/>
          </p:cNvSpPr>
          <p:nvPr>
            <p:ph idx="1"/>
          </p:nvPr>
        </p:nvSpPr>
        <p:spPr>
          <a:xfrm>
            <a:off x="285713" y="1351205"/>
            <a:ext cx="11120299" cy="2390775"/>
          </a:xfrm>
        </p:spPr>
        <p:txBody>
          <a:bodyPr vert="horz" lIns="91440" tIns="45720" rIns="91440" bIns="45720" rtlCol="0" anchor="t">
            <a:normAutofit/>
          </a:bodyPr>
          <a:lstStyle/>
          <a:p>
            <a:pPr lvl="1"/>
            <a:r>
              <a:rPr lang="en-CA">
                <a:latin typeface="+mj-lt"/>
              </a:rPr>
              <a:t>Delivers microplastic sample to the resonator via the microfluidic channel</a:t>
            </a:r>
          </a:p>
          <a:p>
            <a:pPr lvl="1"/>
            <a:r>
              <a:rPr lang="en-CA">
                <a:latin typeface="+mj-lt"/>
              </a:rPr>
              <a:t>Flow rate was measured at 5% increments in duty cycle at frequencies: </a:t>
            </a:r>
            <a:r>
              <a:rPr lang="en-US">
                <a:latin typeface="+mj-lt"/>
              </a:rPr>
              <a:t>0.5 kHz, 5 kHz, and 50 kHz </a:t>
            </a:r>
          </a:p>
          <a:p>
            <a:pPr lvl="1"/>
            <a:r>
              <a:rPr lang="en-US">
                <a:latin typeface="+mj-lt"/>
              </a:rPr>
              <a:t>0.5 kHz has better, more linear behaviour</a:t>
            </a:r>
            <a:endParaRPr lang="en-CA">
              <a:latin typeface="+mj-lt"/>
            </a:endParaRPr>
          </a:p>
          <a:p>
            <a:pPr lvl="1"/>
            <a:endParaRPr lang="en-CA">
              <a:latin typeface="+mj-lt"/>
            </a:endParaRPr>
          </a:p>
        </p:txBody>
      </p:sp>
      <p:sp>
        <p:nvSpPr>
          <p:cNvPr id="5" name="Slide Number Placeholder 4">
            <a:extLst>
              <a:ext uri="{FF2B5EF4-FFF2-40B4-BE49-F238E27FC236}">
                <a16:creationId xmlns:a16="http://schemas.microsoft.com/office/drawing/2014/main" id="{C8F75472-51C2-40A8-B95D-8CC25F2D94A1}"/>
              </a:ext>
            </a:extLst>
          </p:cNvPr>
          <p:cNvSpPr>
            <a:spLocks noGrp="1"/>
          </p:cNvSpPr>
          <p:nvPr>
            <p:ph type="sldNum" sz="quarter" idx="12"/>
          </p:nvPr>
        </p:nvSpPr>
        <p:spPr/>
        <p:txBody>
          <a:bodyPr/>
          <a:lstStyle/>
          <a:p>
            <a:r>
              <a:rPr lang="en-US"/>
              <a:t>PAGE  </a:t>
            </a:r>
            <a:fld id="{93005692-73BE-493E-93AB-ECD6027A7652}" type="slidenum">
              <a:rPr lang="en-US" smtClean="0"/>
              <a:pPr/>
              <a:t>20</a:t>
            </a:fld>
            <a:endParaRPr lang="en-US"/>
          </a:p>
        </p:txBody>
      </p:sp>
      <p:grpSp>
        <p:nvGrpSpPr>
          <p:cNvPr id="6" name="Group 5">
            <a:extLst>
              <a:ext uri="{FF2B5EF4-FFF2-40B4-BE49-F238E27FC236}">
                <a16:creationId xmlns:a16="http://schemas.microsoft.com/office/drawing/2014/main" id="{401A3056-464F-5655-A63F-B2C7F2F19FB6}"/>
              </a:ext>
            </a:extLst>
          </p:cNvPr>
          <p:cNvGrpSpPr/>
          <p:nvPr/>
        </p:nvGrpSpPr>
        <p:grpSpPr>
          <a:xfrm>
            <a:off x="1125955" y="3112484"/>
            <a:ext cx="4349748" cy="2969891"/>
            <a:chOff x="-82868" y="0"/>
            <a:chExt cx="5348835" cy="3395599"/>
          </a:xfrm>
        </p:grpSpPr>
        <p:sp>
          <p:nvSpPr>
            <p:cNvPr id="7" name="Oval 6">
              <a:extLst>
                <a:ext uri="{FF2B5EF4-FFF2-40B4-BE49-F238E27FC236}">
                  <a16:creationId xmlns:a16="http://schemas.microsoft.com/office/drawing/2014/main" id="{BF746854-3D02-E93F-96FF-57456D26146F}"/>
                </a:ext>
              </a:extLst>
            </p:cNvPr>
            <p:cNvSpPr/>
            <p:nvPr/>
          </p:nvSpPr>
          <p:spPr>
            <a:xfrm>
              <a:off x="1207849" y="1679253"/>
              <a:ext cx="616449" cy="595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 name="Rectangle 7">
              <a:extLst>
                <a:ext uri="{FF2B5EF4-FFF2-40B4-BE49-F238E27FC236}">
                  <a16:creationId xmlns:a16="http://schemas.microsoft.com/office/drawing/2014/main" id="{37048295-6C76-37AA-7C86-3B76FF66F87F}"/>
                </a:ext>
              </a:extLst>
            </p:cNvPr>
            <p:cNvSpPr/>
            <p:nvPr/>
          </p:nvSpPr>
          <p:spPr>
            <a:xfrm>
              <a:off x="1005275" y="883402"/>
              <a:ext cx="480771" cy="415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 name="Rectangle 8">
              <a:extLst>
                <a:ext uri="{FF2B5EF4-FFF2-40B4-BE49-F238E27FC236}">
                  <a16:creationId xmlns:a16="http://schemas.microsoft.com/office/drawing/2014/main" id="{787F9970-CC79-0319-F2BC-4B146B175700}"/>
                </a:ext>
              </a:extLst>
            </p:cNvPr>
            <p:cNvSpPr/>
            <p:nvPr/>
          </p:nvSpPr>
          <p:spPr>
            <a:xfrm>
              <a:off x="2563107" y="941389"/>
              <a:ext cx="703780" cy="63699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Rectangle 9">
              <a:extLst>
                <a:ext uri="{FF2B5EF4-FFF2-40B4-BE49-F238E27FC236}">
                  <a16:creationId xmlns:a16="http://schemas.microsoft.com/office/drawing/2014/main" id="{70E7917B-B762-CABE-59DD-8B0A8035C9D9}"/>
                </a:ext>
              </a:extLst>
            </p:cNvPr>
            <p:cNvSpPr/>
            <p:nvPr/>
          </p:nvSpPr>
          <p:spPr>
            <a:xfrm>
              <a:off x="1831877" y="1937011"/>
              <a:ext cx="1105980" cy="8219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a:p>
          </p:txBody>
        </p:sp>
        <p:sp>
          <p:nvSpPr>
            <p:cNvPr id="11" name="Rectangle 10">
              <a:extLst>
                <a:ext uri="{FF2B5EF4-FFF2-40B4-BE49-F238E27FC236}">
                  <a16:creationId xmlns:a16="http://schemas.microsoft.com/office/drawing/2014/main" id="{0A03B177-A462-C3A0-4B25-227BCF089F84}"/>
                </a:ext>
              </a:extLst>
            </p:cNvPr>
            <p:cNvSpPr/>
            <p:nvPr/>
          </p:nvSpPr>
          <p:spPr>
            <a:xfrm rot="16200000">
              <a:off x="2749365" y="1821377"/>
              <a:ext cx="327029" cy="686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a:p>
          </p:txBody>
        </p:sp>
        <p:sp>
          <p:nvSpPr>
            <p:cNvPr id="12" name="Rectangle 11">
              <a:extLst>
                <a:ext uri="{FF2B5EF4-FFF2-40B4-BE49-F238E27FC236}">
                  <a16:creationId xmlns:a16="http://schemas.microsoft.com/office/drawing/2014/main" id="{741D8E07-0532-6E9A-428E-DEED61F76474}"/>
                </a:ext>
              </a:extLst>
            </p:cNvPr>
            <p:cNvSpPr/>
            <p:nvPr/>
          </p:nvSpPr>
          <p:spPr>
            <a:xfrm rot="16200000" flipV="1">
              <a:off x="2486750" y="1242064"/>
              <a:ext cx="854500" cy="45719"/>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a:p>
          </p:txBody>
        </p:sp>
        <p:sp>
          <p:nvSpPr>
            <p:cNvPr id="13" name="Rectangle 12">
              <a:extLst>
                <a:ext uri="{FF2B5EF4-FFF2-40B4-BE49-F238E27FC236}">
                  <a16:creationId xmlns:a16="http://schemas.microsoft.com/office/drawing/2014/main" id="{5121C252-2E9B-F550-7CD9-FF5360C2DDC1}"/>
                </a:ext>
              </a:extLst>
            </p:cNvPr>
            <p:cNvSpPr/>
            <p:nvPr/>
          </p:nvSpPr>
          <p:spPr>
            <a:xfrm>
              <a:off x="1075001" y="1937011"/>
              <a:ext cx="125269" cy="8038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a:p>
          </p:txBody>
        </p:sp>
        <p:sp>
          <p:nvSpPr>
            <p:cNvPr id="14" name="Rectangle 13">
              <a:extLst>
                <a:ext uri="{FF2B5EF4-FFF2-40B4-BE49-F238E27FC236}">
                  <a16:creationId xmlns:a16="http://schemas.microsoft.com/office/drawing/2014/main" id="{B01C832B-10A6-551B-EDD3-CB2C5FDE0F98}"/>
                </a:ext>
              </a:extLst>
            </p:cNvPr>
            <p:cNvSpPr/>
            <p:nvPr/>
          </p:nvSpPr>
          <p:spPr>
            <a:xfrm>
              <a:off x="1023660" y="905627"/>
              <a:ext cx="439536" cy="36830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 name="Rectangle 14">
              <a:extLst>
                <a:ext uri="{FF2B5EF4-FFF2-40B4-BE49-F238E27FC236}">
                  <a16:creationId xmlns:a16="http://schemas.microsoft.com/office/drawing/2014/main" id="{862B65B3-24EB-FA25-14B9-618A74EE6D12}"/>
                </a:ext>
              </a:extLst>
            </p:cNvPr>
            <p:cNvSpPr/>
            <p:nvPr/>
          </p:nvSpPr>
          <p:spPr>
            <a:xfrm rot="16200000">
              <a:off x="689763" y="1567281"/>
              <a:ext cx="826019" cy="742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a:p>
          </p:txBody>
        </p:sp>
        <p:sp>
          <p:nvSpPr>
            <p:cNvPr id="16" name="Rectangle 15">
              <a:extLst>
                <a:ext uri="{FF2B5EF4-FFF2-40B4-BE49-F238E27FC236}">
                  <a16:creationId xmlns:a16="http://schemas.microsoft.com/office/drawing/2014/main" id="{DAE7D5BB-1982-212F-666E-7B3254B38F33}"/>
                </a:ext>
              </a:extLst>
            </p:cNvPr>
            <p:cNvSpPr/>
            <p:nvPr/>
          </p:nvSpPr>
          <p:spPr>
            <a:xfrm>
              <a:off x="2120214" y="511695"/>
              <a:ext cx="826019" cy="742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a:p>
          </p:txBody>
        </p:sp>
        <p:sp>
          <p:nvSpPr>
            <p:cNvPr id="17" name="Rectangle 16">
              <a:extLst>
                <a:ext uri="{FF2B5EF4-FFF2-40B4-BE49-F238E27FC236}">
                  <a16:creationId xmlns:a16="http://schemas.microsoft.com/office/drawing/2014/main" id="{3521BA89-EC80-07B5-82A9-4DB9D5C71121}"/>
                </a:ext>
              </a:extLst>
            </p:cNvPr>
            <p:cNvSpPr/>
            <p:nvPr/>
          </p:nvSpPr>
          <p:spPr>
            <a:xfrm rot="16200000">
              <a:off x="2749365" y="643022"/>
              <a:ext cx="327029" cy="686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a:p>
          </p:txBody>
        </p:sp>
        <p:sp>
          <p:nvSpPr>
            <p:cNvPr id="18" name="Rectangle 17">
              <a:extLst>
                <a:ext uri="{FF2B5EF4-FFF2-40B4-BE49-F238E27FC236}">
                  <a16:creationId xmlns:a16="http://schemas.microsoft.com/office/drawing/2014/main" id="{102E3623-E354-A129-BE89-AE1A488CD49D}"/>
                </a:ext>
              </a:extLst>
            </p:cNvPr>
            <p:cNvSpPr/>
            <p:nvPr/>
          </p:nvSpPr>
          <p:spPr>
            <a:xfrm>
              <a:off x="1117152" y="511695"/>
              <a:ext cx="1040127" cy="742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a:p>
          </p:txBody>
        </p:sp>
        <p:sp>
          <p:nvSpPr>
            <p:cNvPr id="19" name="Rectangle 18">
              <a:extLst>
                <a:ext uri="{FF2B5EF4-FFF2-40B4-BE49-F238E27FC236}">
                  <a16:creationId xmlns:a16="http://schemas.microsoft.com/office/drawing/2014/main" id="{E1FC489F-2777-B0FB-0965-69369E2B1E38}"/>
                </a:ext>
              </a:extLst>
            </p:cNvPr>
            <p:cNvSpPr/>
            <p:nvPr/>
          </p:nvSpPr>
          <p:spPr>
            <a:xfrm rot="16200000">
              <a:off x="861273" y="716475"/>
              <a:ext cx="482999" cy="742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a:p>
          </p:txBody>
        </p:sp>
        <p:pic>
          <p:nvPicPr>
            <p:cNvPr id="20" name="Graphic 22" descr="Splash1 outline">
              <a:extLst>
                <a:ext uri="{FF2B5EF4-FFF2-40B4-BE49-F238E27FC236}">
                  <a16:creationId xmlns:a16="http://schemas.microsoft.com/office/drawing/2014/main" id="{06023BBC-43E1-B1F7-6F95-B1AC459F09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494" y="932650"/>
              <a:ext cx="140556" cy="140556"/>
            </a:xfrm>
            <a:prstGeom prst="rect">
              <a:avLst/>
            </a:prstGeom>
          </p:spPr>
        </p:pic>
        <p:sp>
          <p:nvSpPr>
            <p:cNvPr id="21" name="TextBox 23">
              <a:extLst>
                <a:ext uri="{FF2B5EF4-FFF2-40B4-BE49-F238E27FC236}">
                  <a16:creationId xmlns:a16="http://schemas.microsoft.com/office/drawing/2014/main" id="{0CB78672-C55B-C1DE-866D-29F54A7CF9A4}"/>
                </a:ext>
              </a:extLst>
            </p:cNvPr>
            <p:cNvSpPr txBox="1"/>
            <p:nvPr/>
          </p:nvSpPr>
          <p:spPr>
            <a:xfrm>
              <a:off x="1159122" y="1806303"/>
              <a:ext cx="909321" cy="427355"/>
            </a:xfrm>
            <a:prstGeom prst="rect">
              <a:avLst/>
            </a:prstGeom>
            <a:noFill/>
          </p:spPr>
          <p:txBody>
            <a:bodyPr wrap="square" rtlCol="0">
              <a:noAutofit/>
            </a:bodyPr>
            <a:lstStyle/>
            <a:p>
              <a:pPr algn="just">
                <a:lnSpc>
                  <a:spcPct val="107000"/>
                </a:lnSpc>
                <a:spcAft>
                  <a:spcPts val="800"/>
                </a:spcAft>
              </a:pPr>
              <a:r>
                <a:rPr lang="en-US" sz="1400" kern="1200" dirty="0">
                  <a:solidFill>
                    <a:srgbClr val="FFFFFF"/>
                  </a:solidFill>
                  <a:effectLst/>
                  <a:latin typeface="Calibri" panose="020F0502020204030204" pitchFamily="34" charset="0"/>
                  <a:ea typeface="DengXian" panose="02010600030101010101" pitchFamily="2" charset="-122"/>
                  <a:cs typeface="Arial" panose="020B0604020202020204" pitchFamily="34" charset="0"/>
                </a:rPr>
                <a:t>Pump</a:t>
              </a:r>
              <a:endParaRPr lang="en-CA" sz="1100" dirty="0">
                <a:effectLst/>
                <a:latin typeface="Times New Roman" panose="02020603050405020304" pitchFamily="18" charset="0"/>
                <a:ea typeface="DengXian" panose="02010600030101010101" pitchFamily="2" charset="-122"/>
                <a:cs typeface="Arial" panose="020B0604020202020204" pitchFamily="34" charset="0"/>
              </a:endParaRPr>
            </a:p>
          </p:txBody>
        </p:sp>
        <p:sp>
          <p:nvSpPr>
            <p:cNvPr id="22" name="TextBox 24">
              <a:extLst>
                <a:ext uri="{FF2B5EF4-FFF2-40B4-BE49-F238E27FC236}">
                  <a16:creationId xmlns:a16="http://schemas.microsoft.com/office/drawing/2014/main" id="{2CD15F52-C850-94BF-A852-146EBB5867E2}"/>
                </a:ext>
              </a:extLst>
            </p:cNvPr>
            <p:cNvSpPr txBox="1"/>
            <p:nvPr/>
          </p:nvSpPr>
          <p:spPr>
            <a:xfrm>
              <a:off x="0" y="1266408"/>
              <a:ext cx="1247775" cy="488950"/>
            </a:xfrm>
            <a:prstGeom prst="rect">
              <a:avLst/>
            </a:prstGeom>
            <a:noFill/>
          </p:spPr>
          <p:txBody>
            <a:bodyPr wrap="square">
              <a:noAutofit/>
            </a:bodyPr>
            <a:lstStyle/>
            <a:p>
              <a:pPr algn="just">
                <a:lnSpc>
                  <a:spcPct val="107000"/>
                </a:lnSpc>
                <a:spcAft>
                  <a:spcPts val="800"/>
                </a:spcAft>
              </a:pPr>
              <a:r>
                <a:rPr lang="en-US" sz="1800" kern="1200" dirty="0">
                  <a:solidFill>
                    <a:srgbClr val="000000"/>
                  </a:solidFill>
                  <a:effectLst/>
                  <a:latin typeface="Barlow Condensed" pitchFamily="2" charset="77"/>
                  <a:ea typeface="DengXian" panose="02010600030101010101" pitchFamily="2" charset="-122"/>
                  <a:cs typeface="Arial" panose="020B0604020202020204" pitchFamily="34" charset="0"/>
                </a:rPr>
                <a:t>Reservoir</a:t>
              </a:r>
              <a:endParaRPr lang="en-CA" sz="1100" dirty="0">
                <a:effectLst/>
                <a:latin typeface="Times New Roman" panose="02020603050405020304" pitchFamily="18" charset="0"/>
                <a:ea typeface="DengXian" panose="02010600030101010101" pitchFamily="2" charset="-122"/>
                <a:cs typeface="Arial" panose="020B0604020202020204" pitchFamily="34" charset="0"/>
              </a:endParaRPr>
            </a:p>
          </p:txBody>
        </p:sp>
        <p:sp>
          <p:nvSpPr>
            <p:cNvPr id="23" name="TextBox 25">
              <a:extLst>
                <a:ext uri="{FF2B5EF4-FFF2-40B4-BE49-F238E27FC236}">
                  <a16:creationId xmlns:a16="http://schemas.microsoft.com/office/drawing/2014/main" id="{1C41C9F7-BBCC-CA1B-ACB3-F42D3EB3E1EF}"/>
                </a:ext>
              </a:extLst>
            </p:cNvPr>
            <p:cNvSpPr txBox="1"/>
            <p:nvPr/>
          </p:nvSpPr>
          <p:spPr>
            <a:xfrm>
              <a:off x="3466168" y="1084373"/>
              <a:ext cx="1247140" cy="488950"/>
            </a:xfrm>
            <a:prstGeom prst="rect">
              <a:avLst/>
            </a:prstGeom>
            <a:noFill/>
          </p:spPr>
          <p:txBody>
            <a:bodyPr wrap="square">
              <a:noAutofit/>
            </a:bodyPr>
            <a:lstStyle/>
            <a:p>
              <a:pPr algn="just">
                <a:lnSpc>
                  <a:spcPct val="107000"/>
                </a:lnSpc>
                <a:spcAft>
                  <a:spcPts val="800"/>
                </a:spcAft>
              </a:pPr>
              <a:r>
                <a:rPr lang="en-US" sz="1800" kern="1200" dirty="0">
                  <a:solidFill>
                    <a:srgbClr val="000000"/>
                  </a:solidFill>
                  <a:effectLst/>
                  <a:latin typeface="Barlow Condensed" pitchFamily="2" charset="77"/>
                  <a:ea typeface="DengXian" panose="02010600030101010101" pitchFamily="2" charset="-122"/>
                  <a:cs typeface="Arial" panose="020B0604020202020204" pitchFamily="34" charset="0"/>
                </a:rPr>
                <a:t>Resonator</a:t>
              </a:r>
              <a:endParaRPr lang="en-CA" sz="1100" dirty="0">
                <a:effectLst/>
                <a:latin typeface="Times New Roman" panose="02020603050405020304" pitchFamily="18" charset="0"/>
                <a:ea typeface="DengXian" panose="02010600030101010101" pitchFamily="2" charset="-122"/>
                <a:cs typeface="Arial" panose="020B0604020202020204" pitchFamily="34" charset="0"/>
              </a:endParaRPr>
            </a:p>
          </p:txBody>
        </p:sp>
        <p:cxnSp>
          <p:nvCxnSpPr>
            <p:cNvPr id="24" name="Straight Connector 23">
              <a:extLst>
                <a:ext uri="{FF2B5EF4-FFF2-40B4-BE49-F238E27FC236}">
                  <a16:creationId xmlns:a16="http://schemas.microsoft.com/office/drawing/2014/main" id="{23CC7962-97CC-6917-7CB1-FD1DE9E9C465}"/>
                </a:ext>
              </a:extLst>
            </p:cNvPr>
            <p:cNvCxnSpPr>
              <a:cxnSpLocks/>
            </p:cNvCxnSpPr>
            <p:nvPr/>
          </p:nvCxnSpPr>
          <p:spPr>
            <a:xfrm flipV="1">
              <a:off x="850083" y="1073206"/>
              <a:ext cx="397531" cy="344111"/>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31753751-6FB3-73E2-0CC3-7DA335AD8756}"/>
                </a:ext>
              </a:extLst>
            </p:cNvPr>
            <p:cNvCxnSpPr>
              <a:cxnSpLocks/>
            </p:cNvCxnSpPr>
            <p:nvPr/>
          </p:nvCxnSpPr>
          <p:spPr>
            <a:xfrm flipH="1" flipV="1">
              <a:off x="3060618" y="1266459"/>
              <a:ext cx="405629" cy="2624"/>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B34D7E2-0C32-FF6A-825C-1A6AFFFEB018}"/>
                </a:ext>
              </a:extLst>
            </p:cNvPr>
            <p:cNvCxnSpPr>
              <a:cxnSpLocks/>
            </p:cNvCxnSpPr>
            <p:nvPr/>
          </p:nvCxnSpPr>
          <p:spPr>
            <a:xfrm flipH="1">
              <a:off x="2911845" y="677335"/>
              <a:ext cx="569467" cy="396233"/>
            </a:xfrm>
            <a:prstGeom prst="line">
              <a:avLst/>
            </a:prstGeom>
          </p:spPr>
          <p:style>
            <a:lnRef idx="1">
              <a:schemeClr val="dk1"/>
            </a:lnRef>
            <a:fillRef idx="0">
              <a:schemeClr val="dk1"/>
            </a:fillRef>
            <a:effectRef idx="0">
              <a:schemeClr val="dk1"/>
            </a:effectRef>
            <a:fontRef idx="minor">
              <a:schemeClr val="tx1"/>
            </a:fontRef>
          </p:style>
        </p:cxnSp>
        <p:sp>
          <p:nvSpPr>
            <p:cNvPr id="27" name="TextBox 36">
              <a:extLst>
                <a:ext uri="{FF2B5EF4-FFF2-40B4-BE49-F238E27FC236}">
                  <a16:creationId xmlns:a16="http://schemas.microsoft.com/office/drawing/2014/main" id="{9C798903-90BD-DAC7-B382-FB58DC238F9B}"/>
                </a:ext>
              </a:extLst>
            </p:cNvPr>
            <p:cNvSpPr txBox="1"/>
            <p:nvPr/>
          </p:nvSpPr>
          <p:spPr>
            <a:xfrm>
              <a:off x="3456217" y="509001"/>
              <a:ext cx="1809750" cy="488950"/>
            </a:xfrm>
            <a:prstGeom prst="rect">
              <a:avLst/>
            </a:prstGeom>
            <a:noFill/>
          </p:spPr>
          <p:txBody>
            <a:bodyPr wrap="square">
              <a:noAutofit/>
            </a:bodyPr>
            <a:lstStyle/>
            <a:p>
              <a:pPr algn="just">
                <a:lnSpc>
                  <a:spcPct val="107000"/>
                </a:lnSpc>
                <a:spcAft>
                  <a:spcPts val="800"/>
                </a:spcAft>
              </a:pPr>
              <a:r>
                <a:rPr lang="en-US" sz="1800" kern="1200" dirty="0">
                  <a:solidFill>
                    <a:srgbClr val="000000"/>
                  </a:solidFill>
                  <a:effectLst/>
                  <a:latin typeface="Barlow Condensed" pitchFamily="2" charset="77"/>
                  <a:ea typeface="DengXian" panose="02010600030101010101" pitchFamily="2" charset="-122"/>
                  <a:cs typeface="Arial" panose="020B0604020202020204" pitchFamily="34" charset="0"/>
                </a:rPr>
                <a:t>Microfluidic Channel</a:t>
              </a:r>
              <a:endParaRPr lang="en-CA" sz="1100" dirty="0">
                <a:effectLst/>
                <a:latin typeface="Times New Roman" panose="02020603050405020304" pitchFamily="18" charset="0"/>
                <a:ea typeface="DengXian" panose="02010600030101010101" pitchFamily="2" charset="-122"/>
                <a:cs typeface="Arial" panose="020B0604020202020204" pitchFamily="34" charset="0"/>
              </a:endParaRPr>
            </a:p>
          </p:txBody>
        </p:sp>
        <p:sp>
          <p:nvSpPr>
            <p:cNvPr id="28" name="TextBox 37">
              <a:extLst>
                <a:ext uri="{FF2B5EF4-FFF2-40B4-BE49-F238E27FC236}">
                  <a16:creationId xmlns:a16="http://schemas.microsoft.com/office/drawing/2014/main" id="{2F424E24-2197-4943-D085-C61DBEE6173B}"/>
                </a:ext>
              </a:extLst>
            </p:cNvPr>
            <p:cNvSpPr txBox="1"/>
            <p:nvPr/>
          </p:nvSpPr>
          <p:spPr>
            <a:xfrm>
              <a:off x="1004432" y="0"/>
              <a:ext cx="2261870" cy="488950"/>
            </a:xfrm>
            <a:prstGeom prst="rect">
              <a:avLst/>
            </a:prstGeom>
            <a:noFill/>
          </p:spPr>
          <p:txBody>
            <a:bodyPr wrap="square">
              <a:noAutofit/>
            </a:bodyPr>
            <a:lstStyle/>
            <a:p>
              <a:pPr algn="just">
                <a:lnSpc>
                  <a:spcPct val="107000"/>
                </a:lnSpc>
                <a:spcAft>
                  <a:spcPts val="800"/>
                </a:spcAft>
              </a:pPr>
              <a:r>
                <a:rPr lang="en-US" sz="1800" kern="1200" dirty="0">
                  <a:solidFill>
                    <a:srgbClr val="000000"/>
                  </a:solidFill>
                  <a:effectLst/>
                  <a:latin typeface="Barlow Condensed" pitchFamily="2" charset="77"/>
                  <a:ea typeface="DengXian" panose="02010600030101010101" pitchFamily="2" charset="-122"/>
                  <a:cs typeface="Arial" panose="020B0604020202020204" pitchFamily="34" charset="0"/>
                </a:rPr>
                <a:t>Intermediate Tubing</a:t>
              </a:r>
              <a:endParaRPr lang="en-CA" sz="1100" dirty="0">
                <a:effectLst/>
                <a:latin typeface="Times New Roman" panose="02020603050405020304" pitchFamily="18" charset="0"/>
                <a:ea typeface="DengXian" panose="02010600030101010101" pitchFamily="2" charset="-122"/>
                <a:cs typeface="Arial" panose="020B0604020202020204" pitchFamily="34" charset="0"/>
              </a:endParaRPr>
            </a:p>
          </p:txBody>
        </p:sp>
        <p:cxnSp>
          <p:nvCxnSpPr>
            <p:cNvPr id="29" name="Straight Connector 28">
              <a:extLst>
                <a:ext uri="{FF2B5EF4-FFF2-40B4-BE49-F238E27FC236}">
                  <a16:creationId xmlns:a16="http://schemas.microsoft.com/office/drawing/2014/main" id="{99754EF2-901E-D0B3-873E-89954598518D}"/>
                </a:ext>
              </a:extLst>
            </p:cNvPr>
            <p:cNvCxnSpPr>
              <a:cxnSpLocks/>
            </p:cNvCxnSpPr>
            <p:nvPr/>
          </p:nvCxnSpPr>
          <p:spPr>
            <a:xfrm>
              <a:off x="1710943" y="331086"/>
              <a:ext cx="161346" cy="214365"/>
            </a:xfrm>
            <a:prstGeom prst="line">
              <a:avLst/>
            </a:prstGeom>
          </p:spPr>
          <p:style>
            <a:lnRef idx="1">
              <a:schemeClr val="dk1"/>
            </a:lnRef>
            <a:fillRef idx="0">
              <a:schemeClr val="dk1"/>
            </a:fillRef>
            <a:effectRef idx="0">
              <a:schemeClr val="dk1"/>
            </a:effectRef>
            <a:fontRef idx="minor">
              <a:schemeClr val="tx1"/>
            </a:fontRef>
          </p:style>
        </p:cxnSp>
        <p:pic>
          <p:nvPicPr>
            <p:cNvPr id="30" name="Graphic 40" descr="Splash1 outline">
              <a:extLst>
                <a:ext uri="{FF2B5EF4-FFF2-40B4-BE49-F238E27FC236}">
                  <a16:creationId xmlns:a16="http://schemas.microsoft.com/office/drawing/2014/main" id="{EBC72041-F072-1E56-F561-D67086629C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753129">
              <a:off x="1004723" y="960507"/>
              <a:ext cx="140556" cy="140556"/>
            </a:xfrm>
            <a:prstGeom prst="rect">
              <a:avLst/>
            </a:prstGeom>
          </p:spPr>
        </p:pic>
        <p:pic>
          <p:nvPicPr>
            <p:cNvPr id="31" name="Graphic 41" descr="Splash1 outline">
              <a:extLst>
                <a:ext uri="{FF2B5EF4-FFF2-40B4-BE49-F238E27FC236}">
                  <a16:creationId xmlns:a16="http://schemas.microsoft.com/office/drawing/2014/main" id="{6003E7DC-C69F-1203-0A0D-35077A7E7C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9510">
              <a:off x="1064807" y="970983"/>
              <a:ext cx="140556" cy="140556"/>
            </a:xfrm>
            <a:prstGeom prst="rect">
              <a:avLst/>
            </a:prstGeom>
          </p:spPr>
        </p:pic>
        <p:cxnSp>
          <p:nvCxnSpPr>
            <p:cNvPr id="32" name="Straight Connector 31">
              <a:extLst>
                <a:ext uri="{FF2B5EF4-FFF2-40B4-BE49-F238E27FC236}">
                  <a16:creationId xmlns:a16="http://schemas.microsoft.com/office/drawing/2014/main" id="{577BAB9F-1595-46D8-C689-483961799626}"/>
                </a:ext>
              </a:extLst>
            </p:cNvPr>
            <p:cNvCxnSpPr>
              <a:cxnSpLocks/>
            </p:cNvCxnSpPr>
            <p:nvPr/>
          </p:nvCxnSpPr>
          <p:spPr>
            <a:xfrm>
              <a:off x="1628074" y="340559"/>
              <a:ext cx="572494" cy="1636644"/>
            </a:xfrm>
            <a:prstGeom prst="line">
              <a:avLst/>
            </a:prstGeom>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7B66069A-F07F-5BAA-C3DA-F0D3B218AF8B}"/>
                </a:ext>
              </a:extLst>
            </p:cNvPr>
            <p:cNvSpPr/>
            <p:nvPr/>
          </p:nvSpPr>
          <p:spPr>
            <a:xfrm>
              <a:off x="203366" y="2300607"/>
              <a:ext cx="753923" cy="547781"/>
            </a:xfrm>
            <a:prstGeom prst="rect">
              <a:avLst/>
            </a:prstGeom>
            <a:solidFill>
              <a:srgbClr val="018F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34" name="Straight Connector 33">
              <a:extLst>
                <a:ext uri="{FF2B5EF4-FFF2-40B4-BE49-F238E27FC236}">
                  <a16:creationId xmlns:a16="http://schemas.microsoft.com/office/drawing/2014/main" id="{F6F87281-015B-1B85-F66E-FE7FA9881C5A}"/>
                </a:ext>
              </a:extLst>
            </p:cNvPr>
            <p:cNvCxnSpPr>
              <a:cxnSpLocks/>
            </p:cNvCxnSpPr>
            <p:nvPr/>
          </p:nvCxnSpPr>
          <p:spPr>
            <a:xfrm>
              <a:off x="760108" y="1911718"/>
              <a:ext cx="465411" cy="477896"/>
            </a:xfrm>
            <a:prstGeom prst="line">
              <a:avLst/>
            </a:prstGeom>
          </p:spPr>
          <p:style>
            <a:lnRef idx="1">
              <a:schemeClr val="dk1"/>
            </a:lnRef>
            <a:fillRef idx="0">
              <a:schemeClr val="dk1"/>
            </a:fillRef>
            <a:effectRef idx="0">
              <a:schemeClr val="dk1"/>
            </a:effectRef>
            <a:fontRef idx="minor">
              <a:schemeClr val="tx1"/>
            </a:fontRef>
          </p:style>
        </p:cxnSp>
        <p:sp>
          <p:nvSpPr>
            <p:cNvPr id="35" name="TextBox 45">
              <a:extLst>
                <a:ext uri="{FF2B5EF4-FFF2-40B4-BE49-F238E27FC236}">
                  <a16:creationId xmlns:a16="http://schemas.microsoft.com/office/drawing/2014/main" id="{3013FBC6-52DA-8B1C-231D-50EF708B0448}"/>
                </a:ext>
              </a:extLst>
            </p:cNvPr>
            <p:cNvSpPr txBox="1"/>
            <p:nvPr/>
          </p:nvSpPr>
          <p:spPr>
            <a:xfrm>
              <a:off x="268421" y="1656942"/>
              <a:ext cx="1247140" cy="488950"/>
            </a:xfrm>
            <a:prstGeom prst="rect">
              <a:avLst/>
            </a:prstGeom>
            <a:noFill/>
          </p:spPr>
          <p:txBody>
            <a:bodyPr wrap="square">
              <a:noAutofit/>
            </a:bodyPr>
            <a:lstStyle/>
            <a:p>
              <a:pPr algn="just">
                <a:lnSpc>
                  <a:spcPct val="107000"/>
                </a:lnSpc>
                <a:spcAft>
                  <a:spcPts val="800"/>
                </a:spcAft>
              </a:pPr>
              <a:r>
                <a:rPr lang="en-US" sz="1800" kern="1200" dirty="0">
                  <a:solidFill>
                    <a:srgbClr val="000000"/>
                  </a:solidFill>
                  <a:effectLst/>
                  <a:latin typeface="Barlow Condensed" pitchFamily="2" charset="77"/>
                  <a:ea typeface="DengXian" panose="02010600030101010101" pitchFamily="2" charset="-122"/>
                  <a:cs typeface="Arial" panose="020B0604020202020204" pitchFamily="34" charset="0"/>
                </a:rPr>
                <a:t>Wire</a:t>
              </a:r>
              <a:endParaRPr lang="en-CA" sz="1100" dirty="0">
                <a:effectLst/>
                <a:latin typeface="Times New Roman" panose="02020603050405020304" pitchFamily="18" charset="0"/>
                <a:ea typeface="DengXian" panose="02010600030101010101" pitchFamily="2" charset="-122"/>
                <a:cs typeface="Arial" panose="020B0604020202020204" pitchFamily="34" charset="0"/>
              </a:endParaRPr>
            </a:p>
          </p:txBody>
        </p:sp>
        <p:sp>
          <p:nvSpPr>
            <p:cNvPr id="36" name="TextBox 46">
              <a:extLst>
                <a:ext uri="{FF2B5EF4-FFF2-40B4-BE49-F238E27FC236}">
                  <a16:creationId xmlns:a16="http://schemas.microsoft.com/office/drawing/2014/main" id="{D1D371B0-60FB-079B-C467-BCF825F8B6FA}"/>
                </a:ext>
              </a:extLst>
            </p:cNvPr>
            <p:cNvSpPr txBox="1"/>
            <p:nvPr/>
          </p:nvSpPr>
          <p:spPr>
            <a:xfrm>
              <a:off x="-82868" y="2848663"/>
              <a:ext cx="1710942" cy="546936"/>
            </a:xfrm>
            <a:prstGeom prst="rect">
              <a:avLst/>
            </a:prstGeom>
            <a:noFill/>
          </p:spPr>
          <p:txBody>
            <a:bodyPr wrap="square">
              <a:noAutofit/>
            </a:bodyPr>
            <a:lstStyle/>
            <a:p>
              <a:pPr algn="just">
                <a:lnSpc>
                  <a:spcPct val="107000"/>
                </a:lnSpc>
                <a:spcAft>
                  <a:spcPts val="800"/>
                </a:spcAft>
              </a:pPr>
              <a:r>
                <a:rPr lang="en-US" sz="1400" kern="1200" dirty="0">
                  <a:solidFill>
                    <a:srgbClr val="000000"/>
                  </a:solidFill>
                  <a:effectLst/>
                  <a:latin typeface="Barlow Condensed" pitchFamily="2" charset="77"/>
                  <a:ea typeface="DengXian" panose="02010600030101010101" pitchFamily="2" charset="-122"/>
                  <a:cs typeface="Arial" panose="020B0604020202020204" pitchFamily="34" charset="0"/>
                </a:rPr>
                <a:t>Arduino Shield</a:t>
              </a:r>
              <a:endParaRPr lang="en-CA" sz="1100" dirty="0">
                <a:effectLst/>
                <a:latin typeface="Times New Roman" panose="02020603050405020304" pitchFamily="18" charset="0"/>
                <a:ea typeface="DengXian" panose="02010600030101010101" pitchFamily="2" charset="-122"/>
                <a:cs typeface="Arial" panose="020B0604020202020204" pitchFamily="34" charset="0"/>
              </a:endParaRPr>
            </a:p>
          </p:txBody>
        </p:sp>
        <p:pic>
          <p:nvPicPr>
            <p:cNvPr id="37" name="Graphic 47" descr="Processor with solid fill">
              <a:extLst>
                <a:ext uri="{FF2B5EF4-FFF2-40B4-BE49-F238E27FC236}">
                  <a16:creationId xmlns:a16="http://schemas.microsoft.com/office/drawing/2014/main" id="{A57698F8-BF57-9617-2BA1-F2D8CB68D6F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573" y="2352386"/>
              <a:ext cx="246778" cy="246778"/>
            </a:xfrm>
            <a:prstGeom prst="rect">
              <a:avLst/>
            </a:prstGeom>
          </p:spPr>
        </p:pic>
        <p:pic>
          <p:nvPicPr>
            <p:cNvPr id="38" name="Graphic 48" descr="Processor with solid fill">
              <a:extLst>
                <a:ext uri="{FF2B5EF4-FFF2-40B4-BE49-F238E27FC236}">
                  <a16:creationId xmlns:a16="http://schemas.microsoft.com/office/drawing/2014/main" id="{206451A1-7A8F-7051-8E62-18B3AD97E67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3667" y="2585203"/>
              <a:ext cx="186660" cy="186660"/>
            </a:xfrm>
            <a:prstGeom prst="rect">
              <a:avLst/>
            </a:prstGeom>
          </p:spPr>
        </p:pic>
        <p:sp>
          <p:nvSpPr>
            <p:cNvPr id="39" name="Rectangle 38">
              <a:extLst>
                <a:ext uri="{FF2B5EF4-FFF2-40B4-BE49-F238E27FC236}">
                  <a16:creationId xmlns:a16="http://schemas.microsoft.com/office/drawing/2014/main" id="{AAF6F871-FEB2-3296-B52A-BB9CD3CE935D}"/>
                </a:ext>
              </a:extLst>
            </p:cNvPr>
            <p:cNvSpPr/>
            <p:nvPr/>
          </p:nvSpPr>
          <p:spPr>
            <a:xfrm>
              <a:off x="203366" y="2390766"/>
              <a:ext cx="153854" cy="109865"/>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p>
          </p:txBody>
        </p:sp>
        <p:sp>
          <p:nvSpPr>
            <p:cNvPr id="40" name="Freeform: Shape 50">
              <a:extLst>
                <a:ext uri="{FF2B5EF4-FFF2-40B4-BE49-F238E27FC236}">
                  <a16:creationId xmlns:a16="http://schemas.microsoft.com/office/drawing/2014/main" id="{4A9AD8B3-F4D5-98FE-C820-FC918A734589}"/>
                </a:ext>
              </a:extLst>
            </p:cNvPr>
            <p:cNvSpPr/>
            <p:nvPr/>
          </p:nvSpPr>
          <p:spPr>
            <a:xfrm>
              <a:off x="962959" y="2262507"/>
              <a:ext cx="635029" cy="223038"/>
            </a:xfrm>
            <a:custGeom>
              <a:avLst/>
              <a:gdLst>
                <a:gd name="connsiteX0" fmla="*/ 628650 w 635029"/>
                <a:gd name="connsiteY0" fmla="*/ 0 h 223038"/>
                <a:gd name="connsiteX1" fmla="*/ 635000 w 635029"/>
                <a:gd name="connsiteY1" fmla="*/ 38100 h 223038"/>
                <a:gd name="connsiteX2" fmla="*/ 622300 w 635029"/>
                <a:gd name="connsiteY2" fmla="*/ 184150 h 223038"/>
                <a:gd name="connsiteX3" fmla="*/ 577850 w 635029"/>
                <a:gd name="connsiteY3" fmla="*/ 196850 h 223038"/>
                <a:gd name="connsiteX4" fmla="*/ 469900 w 635029"/>
                <a:gd name="connsiteY4" fmla="*/ 203200 h 223038"/>
                <a:gd name="connsiteX5" fmla="*/ 330200 w 635029"/>
                <a:gd name="connsiteY5" fmla="*/ 222250 h 223038"/>
                <a:gd name="connsiteX6" fmla="*/ 0 w 635029"/>
                <a:gd name="connsiteY6" fmla="*/ 222250 h 22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29" h="223038">
                  <a:moveTo>
                    <a:pt x="628650" y="0"/>
                  </a:moveTo>
                  <a:cubicBezTo>
                    <a:pt x="630767" y="12700"/>
                    <a:pt x="635444" y="25232"/>
                    <a:pt x="635000" y="38100"/>
                  </a:cubicBezTo>
                  <a:cubicBezTo>
                    <a:pt x="633316" y="86938"/>
                    <a:pt x="638852" y="138172"/>
                    <a:pt x="622300" y="184150"/>
                  </a:cubicBezTo>
                  <a:cubicBezTo>
                    <a:pt x="617080" y="198649"/>
                    <a:pt x="593141" y="194939"/>
                    <a:pt x="577850" y="196850"/>
                  </a:cubicBezTo>
                  <a:cubicBezTo>
                    <a:pt x="542083" y="201321"/>
                    <a:pt x="505883" y="201083"/>
                    <a:pt x="469900" y="203200"/>
                  </a:cubicBezTo>
                  <a:cubicBezTo>
                    <a:pt x="432824" y="209379"/>
                    <a:pt x="369669" y="221613"/>
                    <a:pt x="330200" y="222250"/>
                  </a:cubicBezTo>
                  <a:cubicBezTo>
                    <a:pt x="220148" y="224025"/>
                    <a:pt x="110067" y="222250"/>
                    <a:pt x="0" y="2222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1" name="Freeform: Shape 51">
              <a:extLst>
                <a:ext uri="{FF2B5EF4-FFF2-40B4-BE49-F238E27FC236}">
                  <a16:creationId xmlns:a16="http://schemas.microsoft.com/office/drawing/2014/main" id="{B6CF3E50-C69D-3E49-8B40-44C52A6FD8F1}"/>
                </a:ext>
              </a:extLst>
            </p:cNvPr>
            <p:cNvSpPr/>
            <p:nvPr/>
          </p:nvSpPr>
          <p:spPr>
            <a:xfrm>
              <a:off x="956609" y="2275207"/>
              <a:ext cx="539750" cy="139795"/>
            </a:xfrm>
            <a:custGeom>
              <a:avLst/>
              <a:gdLst>
                <a:gd name="connsiteX0" fmla="*/ 539750 w 539750"/>
                <a:gd name="connsiteY0" fmla="*/ 0 h 139795"/>
                <a:gd name="connsiteX1" fmla="*/ 533400 w 539750"/>
                <a:gd name="connsiteY1" fmla="*/ 114300 h 139795"/>
                <a:gd name="connsiteX2" fmla="*/ 514350 w 539750"/>
                <a:gd name="connsiteY2" fmla="*/ 120650 h 139795"/>
                <a:gd name="connsiteX3" fmla="*/ 488950 w 539750"/>
                <a:gd name="connsiteY3" fmla="*/ 127000 h 139795"/>
                <a:gd name="connsiteX4" fmla="*/ 0 w 539750"/>
                <a:gd name="connsiteY4" fmla="*/ 139700 h 139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139795">
                  <a:moveTo>
                    <a:pt x="539750" y="0"/>
                  </a:moveTo>
                  <a:cubicBezTo>
                    <a:pt x="537633" y="38100"/>
                    <a:pt x="541261" y="76960"/>
                    <a:pt x="533400" y="114300"/>
                  </a:cubicBezTo>
                  <a:cubicBezTo>
                    <a:pt x="532021" y="120850"/>
                    <a:pt x="520786" y="118811"/>
                    <a:pt x="514350" y="120650"/>
                  </a:cubicBezTo>
                  <a:cubicBezTo>
                    <a:pt x="505959" y="123048"/>
                    <a:pt x="497665" y="126533"/>
                    <a:pt x="488950" y="127000"/>
                  </a:cubicBezTo>
                  <a:cubicBezTo>
                    <a:pt x="213920" y="141734"/>
                    <a:pt x="216991" y="139700"/>
                    <a:pt x="0" y="1397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aphicFrame>
        <p:nvGraphicFramePr>
          <p:cNvPr id="42" name="Chart 41">
            <a:extLst>
              <a:ext uri="{FF2B5EF4-FFF2-40B4-BE49-F238E27FC236}">
                <a16:creationId xmlns:a16="http://schemas.microsoft.com/office/drawing/2014/main" id="{92A8A6F7-0A3E-C869-ADF0-ECD1C99DE358}"/>
              </a:ext>
            </a:extLst>
          </p:cNvPr>
          <p:cNvGraphicFramePr>
            <a:graphicFrameLocks/>
          </p:cNvGraphicFramePr>
          <p:nvPr>
            <p:extLst>
              <p:ext uri="{D42A27DB-BD31-4B8C-83A1-F6EECF244321}">
                <p14:modId xmlns:p14="http://schemas.microsoft.com/office/powerpoint/2010/main" val="2829302718"/>
              </p:ext>
            </p:extLst>
          </p:nvPr>
        </p:nvGraphicFramePr>
        <p:xfrm>
          <a:off x="5701428" y="2682689"/>
          <a:ext cx="5297228" cy="3184087"/>
        </p:xfrm>
        <a:graphic>
          <a:graphicData uri="http://schemas.openxmlformats.org/drawingml/2006/chart">
            <c:chart xmlns:c="http://schemas.openxmlformats.org/drawingml/2006/chart" xmlns:r="http://schemas.openxmlformats.org/officeDocument/2006/relationships" r:id="rId7"/>
          </a:graphicData>
        </a:graphic>
      </p:graphicFrame>
      <p:sp>
        <p:nvSpPr>
          <p:cNvPr id="43" name="TextBox 42">
            <a:extLst>
              <a:ext uri="{FF2B5EF4-FFF2-40B4-BE49-F238E27FC236}">
                <a16:creationId xmlns:a16="http://schemas.microsoft.com/office/drawing/2014/main" id="{62159EA9-DAF7-F577-BAF6-E3954996283A}"/>
              </a:ext>
            </a:extLst>
          </p:cNvPr>
          <p:cNvSpPr txBox="1"/>
          <p:nvPr/>
        </p:nvSpPr>
        <p:spPr>
          <a:xfrm rot="16200000">
            <a:off x="4790913" y="3822206"/>
            <a:ext cx="1749499" cy="584775"/>
          </a:xfrm>
          <a:prstGeom prst="rect">
            <a:avLst/>
          </a:prstGeom>
          <a:noFill/>
        </p:spPr>
        <p:txBody>
          <a:bodyPr wrap="square" rtlCol="0">
            <a:spAutoFit/>
          </a:bodyPr>
          <a:lstStyle/>
          <a:p>
            <a:r>
              <a:rPr lang="en-CA" sz="1400" dirty="0">
                <a:latin typeface="+mj-lt"/>
              </a:rPr>
              <a:t>Flow Rate [mL/min]</a:t>
            </a:r>
          </a:p>
          <a:p>
            <a:endParaRPr lang="en-CA"/>
          </a:p>
        </p:txBody>
      </p:sp>
      <p:sp>
        <p:nvSpPr>
          <p:cNvPr id="44" name="TextBox 43">
            <a:extLst>
              <a:ext uri="{FF2B5EF4-FFF2-40B4-BE49-F238E27FC236}">
                <a16:creationId xmlns:a16="http://schemas.microsoft.com/office/drawing/2014/main" id="{00C2AECC-6207-9593-1EA3-05F0C77ADA65}"/>
              </a:ext>
            </a:extLst>
          </p:cNvPr>
          <p:cNvSpPr txBox="1"/>
          <p:nvPr/>
        </p:nvSpPr>
        <p:spPr>
          <a:xfrm>
            <a:off x="7938987" y="5901187"/>
            <a:ext cx="1551444" cy="584775"/>
          </a:xfrm>
          <a:prstGeom prst="rect">
            <a:avLst/>
          </a:prstGeom>
          <a:noFill/>
        </p:spPr>
        <p:txBody>
          <a:bodyPr wrap="square" rtlCol="0">
            <a:spAutoFit/>
          </a:bodyPr>
          <a:lstStyle/>
          <a:p>
            <a:r>
              <a:rPr lang="en-CA" sz="1400" dirty="0">
                <a:latin typeface="+mj-lt"/>
              </a:rPr>
              <a:t>Duty Cycle [%]</a:t>
            </a:r>
          </a:p>
          <a:p>
            <a:endParaRPr lang="en-CA"/>
          </a:p>
        </p:txBody>
      </p:sp>
    </p:spTree>
    <p:extLst>
      <p:ext uri="{BB962C8B-B14F-4D97-AF65-F5344CB8AC3E}">
        <p14:creationId xmlns:p14="http://schemas.microsoft.com/office/powerpoint/2010/main" val="862952557"/>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4B3B-2A78-4459-BD83-D82426C8970A}"/>
              </a:ext>
            </a:extLst>
          </p:cNvPr>
          <p:cNvSpPr>
            <a:spLocks noGrp="1"/>
          </p:cNvSpPr>
          <p:nvPr>
            <p:ph type="title"/>
          </p:nvPr>
        </p:nvSpPr>
        <p:spPr>
          <a:xfrm>
            <a:off x="285713" y="240379"/>
            <a:ext cx="11569729" cy="895927"/>
          </a:xfrm>
        </p:spPr>
        <p:txBody>
          <a:bodyPr/>
          <a:lstStyle/>
          <a:p>
            <a:r>
              <a:rPr lang="en-US"/>
              <a:t>Pump System: Specification Check</a:t>
            </a:r>
            <a:endParaRPr lang="en-CA"/>
          </a:p>
        </p:txBody>
      </p:sp>
      <p:sp>
        <p:nvSpPr>
          <p:cNvPr id="5" name="Slide Number Placeholder 4">
            <a:extLst>
              <a:ext uri="{FF2B5EF4-FFF2-40B4-BE49-F238E27FC236}">
                <a16:creationId xmlns:a16="http://schemas.microsoft.com/office/drawing/2014/main" id="{C8F75472-51C2-40A8-B95D-8CC25F2D94A1}"/>
              </a:ext>
            </a:extLst>
          </p:cNvPr>
          <p:cNvSpPr>
            <a:spLocks noGrp="1"/>
          </p:cNvSpPr>
          <p:nvPr>
            <p:ph type="sldNum" sz="quarter" idx="12"/>
          </p:nvPr>
        </p:nvSpPr>
        <p:spPr/>
        <p:txBody>
          <a:bodyPr/>
          <a:lstStyle/>
          <a:p>
            <a:r>
              <a:rPr lang="en-US"/>
              <a:t>PAGE  </a:t>
            </a:r>
            <a:fld id="{93005692-73BE-493E-93AB-ECD6027A7652}" type="slidenum">
              <a:rPr lang="en-US" smtClean="0"/>
              <a:pPr/>
              <a:t>21</a:t>
            </a:fld>
            <a:endParaRPr lang="en-US"/>
          </a:p>
        </p:txBody>
      </p:sp>
      <p:graphicFrame>
        <p:nvGraphicFramePr>
          <p:cNvPr id="43" name="Table 42">
            <a:extLst>
              <a:ext uri="{FF2B5EF4-FFF2-40B4-BE49-F238E27FC236}">
                <a16:creationId xmlns:a16="http://schemas.microsoft.com/office/drawing/2014/main" id="{42746C76-65E0-98E4-9E1E-62CA2FFDF583}"/>
              </a:ext>
            </a:extLst>
          </p:cNvPr>
          <p:cNvGraphicFramePr>
            <a:graphicFrameLocks noGrp="1"/>
          </p:cNvGraphicFramePr>
          <p:nvPr>
            <p:extLst>
              <p:ext uri="{D42A27DB-BD31-4B8C-83A1-F6EECF244321}">
                <p14:modId xmlns:p14="http://schemas.microsoft.com/office/powerpoint/2010/main" val="317131149"/>
              </p:ext>
            </p:extLst>
          </p:nvPr>
        </p:nvGraphicFramePr>
        <p:xfrm>
          <a:off x="285713" y="1999451"/>
          <a:ext cx="11706219" cy="2547684"/>
        </p:xfrm>
        <a:graphic>
          <a:graphicData uri="http://schemas.openxmlformats.org/drawingml/2006/table">
            <a:tbl>
              <a:tblPr firstRow="1" bandRow="1">
                <a:tableStyleId>{5C22544A-7EE6-4342-B048-85BDC9FD1C3A}</a:tableStyleId>
              </a:tblPr>
              <a:tblGrid>
                <a:gridCol w="561974">
                  <a:extLst>
                    <a:ext uri="{9D8B030D-6E8A-4147-A177-3AD203B41FA5}">
                      <a16:colId xmlns:a16="http://schemas.microsoft.com/office/drawing/2014/main" val="47045807"/>
                    </a:ext>
                  </a:extLst>
                </a:gridCol>
                <a:gridCol w="6696880">
                  <a:extLst>
                    <a:ext uri="{9D8B030D-6E8A-4147-A177-3AD203B41FA5}">
                      <a16:colId xmlns:a16="http://schemas.microsoft.com/office/drawing/2014/main" val="3571112295"/>
                    </a:ext>
                  </a:extLst>
                </a:gridCol>
                <a:gridCol w="1644819">
                  <a:extLst>
                    <a:ext uri="{9D8B030D-6E8A-4147-A177-3AD203B41FA5}">
                      <a16:colId xmlns:a16="http://schemas.microsoft.com/office/drawing/2014/main" val="3897415510"/>
                    </a:ext>
                  </a:extLst>
                </a:gridCol>
                <a:gridCol w="2802546">
                  <a:extLst>
                    <a:ext uri="{9D8B030D-6E8A-4147-A177-3AD203B41FA5}">
                      <a16:colId xmlns:a16="http://schemas.microsoft.com/office/drawing/2014/main" val="3036518889"/>
                    </a:ext>
                  </a:extLst>
                </a:gridCol>
              </a:tblGrid>
              <a:tr h="371475">
                <a:tc>
                  <a:txBody>
                    <a:bodyPr/>
                    <a:lstStyle/>
                    <a:p>
                      <a:pPr fontAlgn="base"/>
                      <a:r>
                        <a:rPr lang="en-US" sz="1600">
                          <a:effectLst/>
                          <a:latin typeface="Barlow Condensed"/>
                        </a:rPr>
                        <a:t>No. ​</a:t>
                      </a:r>
                      <a:endParaRPr lang="en-US" sz="1600" b="1">
                        <a:solidFill>
                          <a:srgbClr val="FFFFFF"/>
                        </a:solidFill>
                        <a:effectLst/>
                        <a:latin typeface="Barlow Condensed"/>
                      </a:endParaRPr>
                    </a:p>
                  </a:txBody>
                  <a:tcPr/>
                </a:tc>
                <a:tc>
                  <a:txBody>
                    <a:bodyPr/>
                    <a:lstStyle/>
                    <a:p>
                      <a:pPr fontAlgn="base"/>
                      <a:r>
                        <a:rPr lang="en-US" sz="1600">
                          <a:effectLst/>
                          <a:latin typeface="Barlow Condensed"/>
                        </a:rPr>
                        <a:t>Characteristics Description ​</a:t>
                      </a:r>
                      <a:endParaRPr lang="en-US" sz="1600" b="1">
                        <a:solidFill>
                          <a:srgbClr val="FFFFFF"/>
                        </a:solidFill>
                        <a:effectLst/>
                        <a:latin typeface="Barlow Condensed"/>
                      </a:endParaRPr>
                    </a:p>
                  </a:txBody>
                  <a:tcPr/>
                </a:tc>
                <a:tc>
                  <a:txBody>
                    <a:bodyPr/>
                    <a:lstStyle/>
                    <a:p>
                      <a:pPr fontAlgn="base"/>
                      <a:r>
                        <a:rPr lang="en-US" sz="1600">
                          <a:effectLst/>
                          <a:latin typeface="Barlow Condensed"/>
                        </a:rPr>
                        <a:t>Verification Method​</a:t>
                      </a:r>
                      <a:endParaRPr lang="en-US" sz="1600" b="1">
                        <a:solidFill>
                          <a:srgbClr val="FFFFFF"/>
                        </a:solidFill>
                        <a:effectLst/>
                        <a:latin typeface="Barlow Condensed"/>
                      </a:endParaRPr>
                    </a:p>
                  </a:txBody>
                  <a:tcPr/>
                </a:tc>
                <a:tc>
                  <a:txBody>
                    <a:bodyPr/>
                    <a:lstStyle/>
                    <a:p>
                      <a:pPr fontAlgn="base"/>
                      <a:r>
                        <a:rPr lang="en-US" sz="1600">
                          <a:effectLst/>
                          <a:latin typeface="Barlow Condensed"/>
                        </a:rPr>
                        <a:t>Verification Details​</a:t>
                      </a:r>
                      <a:endParaRPr lang="en-US" sz="1600" b="1">
                        <a:solidFill>
                          <a:srgbClr val="FFFFFF"/>
                        </a:solidFill>
                        <a:effectLst/>
                        <a:latin typeface="Barlow Condensed"/>
                      </a:endParaRPr>
                    </a:p>
                  </a:txBody>
                  <a:tcPr/>
                </a:tc>
                <a:extLst>
                  <a:ext uri="{0D108BD9-81ED-4DB2-BD59-A6C34878D82A}">
                    <a16:rowId xmlns:a16="http://schemas.microsoft.com/office/drawing/2014/main" val="273691741"/>
                  </a:ext>
                </a:extLst>
              </a:tr>
              <a:tr h="419100">
                <a:tc gridSpan="4">
                  <a:txBody>
                    <a:bodyPr/>
                    <a:lstStyle/>
                    <a:p>
                      <a:pPr algn="ctr" fontAlgn="base"/>
                      <a:r>
                        <a:rPr lang="en-US" sz="1600">
                          <a:effectLst/>
                          <a:latin typeface="Barlow Condensed"/>
                        </a:rPr>
                        <a:t>2.2 Mechanical - Pump System​</a:t>
                      </a:r>
                    </a:p>
                  </a:txBody>
                  <a:tcPr anchor="ctr"/>
                </a:tc>
                <a:tc hMerge="1">
                  <a:txBody>
                    <a:bodyPr/>
                    <a:lstStyle/>
                    <a:p>
                      <a:endParaRPr lang="en-US"/>
                    </a:p>
                  </a:txBody>
                  <a:tcPr/>
                </a:tc>
                <a:tc hMerge="1">
                  <a:txBody>
                    <a:bodyPr/>
                    <a:lstStyle/>
                    <a:p>
                      <a:endParaRPr lang="en-CA"/>
                    </a:p>
                  </a:txBody>
                  <a:tcPr/>
                </a:tc>
                <a:tc hMerge="1">
                  <a:txBody>
                    <a:bodyPr/>
                    <a:lstStyle/>
                    <a:p>
                      <a:endParaRPr lang="en-US"/>
                    </a:p>
                  </a:txBody>
                  <a:tcPr/>
                </a:tc>
                <a:extLst>
                  <a:ext uri="{0D108BD9-81ED-4DB2-BD59-A6C34878D82A}">
                    <a16:rowId xmlns:a16="http://schemas.microsoft.com/office/drawing/2014/main" val="788130037"/>
                  </a:ext>
                </a:extLst>
              </a:tr>
              <a:tr h="409575">
                <a:tc>
                  <a:txBody>
                    <a:bodyPr/>
                    <a:lstStyle/>
                    <a:p>
                      <a:pPr fontAlgn="base"/>
                      <a:r>
                        <a:rPr lang="en-US" sz="1600">
                          <a:effectLst/>
                          <a:latin typeface="+mj-lt"/>
                        </a:rPr>
                        <a:t>2.2​.1</a:t>
                      </a:r>
                    </a:p>
                  </a:txBody>
                  <a:tcPr/>
                </a:tc>
                <a:tc>
                  <a:txBody>
                    <a:bodyPr/>
                    <a:lstStyle/>
                    <a:p>
                      <a:pPr fontAlgn="base"/>
                      <a:r>
                        <a:rPr lang="en-US" sz="1600">
                          <a:effectLst/>
                          <a:latin typeface="+mj-lt"/>
                        </a:rPr>
                        <a:t>The flow rate of the solution through the flow system will not exceed 100mL/min.​</a:t>
                      </a:r>
                    </a:p>
                  </a:txBody>
                  <a:tcPr/>
                </a:tc>
                <a:tc>
                  <a:txBody>
                    <a:bodyPr/>
                    <a:lstStyle/>
                    <a:p>
                      <a:pPr fontAlgn="base"/>
                      <a:r>
                        <a:rPr lang="en-US" sz="1600">
                          <a:effectLst/>
                          <a:latin typeface="+mj-lt"/>
                        </a:rPr>
                        <a:t>Test​</a:t>
                      </a:r>
                    </a:p>
                  </a:txBody>
                  <a:tcPr/>
                </a:tc>
                <a:tc>
                  <a:txBody>
                    <a:bodyPr/>
                    <a:lstStyle/>
                    <a:p>
                      <a:pPr fontAlgn="base"/>
                      <a:r>
                        <a:rPr lang="en-US" sz="1600">
                          <a:effectLst/>
                          <a:latin typeface="+mj-lt"/>
                        </a:rPr>
                        <a:t>Measure the flow rat</a:t>
                      </a:r>
                      <a:r>
                        <a:rPr lang="en-US" sz="1600">
                          <a:solidFill>
                            <a:schemeClr val="tx1"/>
                          </a:solidFill>
                          <a:effectLst/>
                          <a:latin typeface="+mj-lt"/>
                        </a:rPr>
                        <a:t>e using flow meter (35 mL/min)</a:t>
                      </a:r>
                    </a:p>
                  </a:txBody>
                  <a:tcPr/>
                </a:tc>
                <a:extLst>
                  <a:ext uri="{0D108BD9-81ED-4DB2-BD59-A6C34878D82A}">
                    <a16:rowId xmlns:a16="http://schemas.microsoft.com/office/drawing/2014/main" val="2329669319"/>
                  </a:ext>
                </a:extLst>
              </a:tr>
              <a:tr h="409575">
                <a:tc>
                  <a:txBody>
                    <a:bodyPr/>
                    <a:lstStyle/>
                    <a:p>
                      <a:pPr fontAlgn="base"/>
                      <a:r>
                        <a:rPr lang="en-US" sz="1600" b="0">
                          <a:effectLst/>
                          <a:latin typeface="+mj-lt"/>
                        </a:rPr>
                        <a:t>2.2.2</a:t>
                      </a:r>
                    </a:p>
                  </a:txBody>
                  <a:tcPr/>
                </a:tc>
                <a:tc>
                  <a:txBody>
                    <a:bodyPr/>
                    <a:lstStyle/>
                    <a:p>
                      <a:pPr fontAlgn="base"/>
                      <a:r>
                        <a:rPr lang="en-US" sz="1600" b="0">
                          <a:effectLst/>
                          <a:latin typeface="+mj-lt"/>
                        </a:rPr>
                        <a:t>The sample solution reservoir in the pump system shall employ stainless steel, other metals with strong bonding, or glass material for minimal contamination.​ [Update] </a:t>
                      </a:r>
                    </a:p>
                  </a:txBody>
                  <a:tcPr/>
                </a:tc>
                <a:tc>
                  <a:txBody>
                    <a:bodyPr/>
                    <a:lstStyle/>
                    <a:p>
                      <a:pPr fontAlgn="base"/>
                      <a:r>
                        <a:rPr lang="en-US" sz="1600">
                          <a:effectLst/>
                          <a:latin typeface="+mj-lt"/>
                        </a:rPr>
                        <a:t>Test​</a:t>
                      </a:r>
                    </a:p>
                    <a:p>
                      <a:pPr fontAlgn="base"/>
                      <a:r>
                        <a:rPr lang="en-US" sz="1600">
                          <a:effectLst/>
                          <a:latin typeface="+mj-lt"/>
                        </a:rPr>
                        <a:t>Examination​</a:t>
                      </a:r>
                      <a:endParaRPr lang="en-US" sz="1600" b="0">
                        <a:effectLst/>
                        <a:latin typeface="+mj-lt"/>
                      </a:endParaRPr>
                    </a:p>
                  </a:txBody>
                  <a:tcPr/>
                </a:tc>
                <a:tc>
                  <a:txBody>
                    <a:bodyPr/>
                    <a:lstStyle/>
                    <a:p>
                      <a:pPr fontAlgn="base"/>
                      <a:r>
                        <a:rPr lang="en-US" sz="1600">
                          <a:effectLst/>
                          <a:latin typeface="+mj-lt"/>
                        </a:rPr>
                        <a:t>Ensure the purchased reservoir material is glass.​</a:t>
                      </a:r>
                    </a:p>
                  </a:txBody>
                  <a:tcPr/>
                </a:tc>
                <a:extLst>
                  <a:ext uri="{0D108BD9-81ED-4DB2-BD59-A6C34878D82A}">
                    <a16:rowId xmlns:a16="http://schemas.microsoft.com/office/drawing/2014/main" val="3954370824"/>
                  </a:ext>
                </a:extLst>
              </a:tr>
              <a:tr h="409575">
                <a:tc>
                  <a:txBody>
                    <a:bodyPr/>
                    <a:lstStyle/>
                    <a:p>
                      <a:pPr fontAlgn="base"/>
                      <a:r>
                        <a:rPr lang="en-US" sz="1600" b="0">
                          <a:effectLst/>
                          <a:latin typeface="+mj-lt"/>
                        </a:rPr>
                        <a:t>2.2.3</a:t>
                      </a:r>
                    </a:p>
                  </a:txBody>
                  <a:tcPr/>
                </a:tc>
                <a:tc>
                  <a:txBody>
                    <a:bodyPr/>
                    <a:lstStyle/>
                    <a:p>
                      <a:pPr algn="l">
                        <a:lnSpc>
                          <a:spcPct val="107000"/>
                        </a:lnSpc>
                        <a:spcAft>
                          <a:spcPts val="800"/>
                        </a:spcAft>
                      </a:pPr>
                      <a:r>
                        <a:rPr lang="en-US" sz="1600">
                          <a:effectLst/>
                          <a:latin typeface="+mj-lt"/>
                          <a:ea typeface="DengXian" panose="02010600030101010101" pitchFamily="2" charset="-122"/>
                          <a:cs typeface="Arial" panose="020B0604020202020204" pitchFamily="34" charset="0"/>
                        </a:rPr>
                        <a:t>The solution volume shall be within 100-200mL.</a:t>
                      </a:r>
                      <a:endParaRPr lang="en-CA" sz="1600">
                        <a:effectLst/>
                        <a:latin typeface="+mj-lt"/>
                        <a:ea typeface="DengXian" panose="02010600030101010101" pitchFamily="2" charset="-122"/>
                        <a:cs typeface="Arial" panose="020B0604020202020204" pitchFamily="34" charset="0"/>
                      </a:endParaRPr>
                    </a:p>
                    <a:p>
                      <a:pPr algn="l">
                        <a:lnSpc>
                          <a:spcPct val="107000"/>
                        </a:lnSpc>
                        <a:spcAft>
                          <a:spcPts val="800"/>
                        </a:spcAft>
                      </a:pPr>
                      <a:r>
                        <a:rPr lang="en-CA" sz="1600">
                          <a:effectLst/>
                          <a:latin typeface="+mj-lt"/>
                          <a:ea typeface="DengXian" panose="02010600030101010101" pitchFamily="2" charset="-122"/>
                          <a:cs typeface="Arial" panose="020B0604020202020204" pitchFamily="34" charset="0"/>
                        </a:rPr>
                        <a:t> </a:t>
                      </a:r>
                    </a:p>
                  </a:txBody>
                  <a:tcPr marL="68580" marR="68580" marT="0" marB="0"/>
                </a:tc>
                <a:tc>
                  <a:txBody>
                    <a:bodyPr/>
                    <a:lstStyle/>
                    <a:p>
                      <a:pPr algn="just">
                        <a:lnSpc>
                          <a:spcPct val="107000"/>
                        </a:lnSpc>
                        <a:spcAft>
                          <a:spcPts val="800"/>
                        </a:spcAft>
                      </a:pPr>
                      <a:r>
                        <a:rPr lang="en-US" sz="1600">
                          <a:effectLst/>
                          <a:latin typeface="+mj-lt"/>
                          <a:ea typeface="DengXian" panose="02010600030101010101" pitchFamily="2" charset="-122"/>
                          <a:cs typeface="Arial" panose="020B0604020202020204" pitchFamily="34" charset="0"/>
                        </a:rPr>
                        <a:t>Examination</a:t>
                      </a:r>
                      <a:endParaRPr lang="en-CA" sz="1600">
                        <a:effectLst/>
                        <a:latin typeface="+mj-lt"/>
                        <a:ea typeface="DengXian" panose="02010600030101010101" pitchFamily="2" charset="-122"/>
                        <a:cs typeface="Arial" panose="020B0604020202020204" pitchFamily="34" charset="0"/>
                      </a:endParaRPr>
                    </a:p>
                  </a:txBody>
                  <a:tcPr marL="68580" marR="68580" marT="0" marB="0"/>
                </a:tc>
                <a:tc>
                  <a:txBody>
                    <a:bodyPr/>
                    <a:lstStyle/>
                    <a:p>
                      <a:pPr algn="l">
                        <a:lnSpc>
                          <a:spcPct val="107000"/>
                        </a:lnSpc>
                        <a:spcAft>
                          <a:spcPts val="800"/>
                        </a:spcAft>
                      </a:pPr>
                      <a:r>
                        <a:rPr lang="en-US" sz="1600">
                          <a:effectLst/>
                          <a:latin typeface="+mj-lt"/>
                          <a:ea typeface="DengXian" panose="02010600030101010101" pitchFamily="2" charset="-122"/>
                          <a:cs typeface="Arial" panose="020B0604020202020204" pitchFamily="34" charset="0"/>
                        </a:rPr>
                        <a:t>The sample solutions used were made in batches of 100mL samples. </a:t>
                      </a:r>
                      <a:endParaRPr lang="en-CA" sz="1600">
                        <a:effectLst/>
                        <a:latin typeface="+mj-lt"/>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28966016"/>
                  </a:ext>
                </a:extLst>
              </a:tr>
            </a:tbl>
          </a:graphicData>
        </a:graphic>
      </p:graphicFrame>
    </p:spTree>
    <p:extLst>
      <p:ext uri="{BB962C8B-B14F-4D97-AF65-F5344CB8AC3E}">
        <p14:creationId xmlns:p14="http://schemas.microsoft.com/office/powerpoint/2010/main" val="216502197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1EED4-948F-47C5-9F82-75562F5E1B69}"/>
              </a:ext>
            </a:extLst>
          </p:cNvPr>
          <p:cNvSpPr>
            <a:spLocks noGrp="1"/>
          </p:cNvSpPr>
          <p:nvPr>
            <p:ph type="title"/>
          </p:nvPr>
        </p:nvSpPr>
        <p:spPr/>
        <p:txBody>
          <a:bodyPr/>
          <a:lstStyle/>
          <a:p>
            <a:r>
              <a:rPr lang="en-US"/>
              <a:t>Pump System: Arduino Shield</a:t>
            </a:r>
          </a:p>
        </p:txBody>
      </p:sp>
      <p:sp>
        <p:nvSpPr>
          <p:cNvPr id="3" name="Content Placeholder 2">
            <a:extLst>
              <a:ext uri="{FF2B5EF4-FFF2-40B4-BE49-F238E27FC236}">
                <a16:creationId xmlns:a16="http://schemas.microsoft.com/office/drawing/2014/main" id="{407D01D0-DAA3-458E-990C-E591D34AFEF4}"/>
              </a:ext>
            </a:extLst>
          </p:cNvPr>
          <p:cNvSpPr>
            <a:spLocks noGrp="1"/>
          </p:cNvSpPr>
          <p:nvPr>
            <p:ph idx="1"/>
          </p:nvPr>
        </p:nvSpPr>
        <p:spPr>
          <a:xfrm>
            <a:off x="259883" y="1413163"/>
            <a:ext cx="5836118" cy="4595117"/>
          </a:xfrm>
        </p:spPr>
        <p:txBody>
          <a:bodyPr vert="horz" lIns="91440" tIns="45720" rIns="91440" bIns="45720" rtlCol="0" anchor="t">
            <a:normAutofit/>
          </a:bodyPr>
          <a:lstStyle/>
          <a:p>
            <a:r>
              <a:rPr lang="en-US">
                <a:latin typeface="Barlow Condensed"/>
              </a:rPr>
              <a:t>A PCB interfaces with an Arduino Uno </a:t>
            </a:r>
          </a:p>
          <a:p>
            <a:pPr lvl="1"/>
            <a:r>
              <a:rPr lang="en-US">
                <a:latin typeface="Barlow Condensed"/>
              </a:rPr>
              <a:t>Converts 12 VDC input to 6 VDC</a:t>
            </a:r>
          </a:p>
          <a:p>
            <a:pPr lvl="1"/>
            <a:r>
              <a:rPr lang="en-US">
                <a:latin typeface="Barlow Condensed"/>
              </a:rPr>
              <a:t>Provides up to 1A for the motor</a:t>
            </a:r>
          </a:p>
          <a:p>
            <a:pPr lvl="1"/>
            <a:r>
              <a:rPr lang="en-US">
                <a:latin typeface="Barlow Condensed"/>
              </a:rPr>
              <a:t>Motor driver circuit with manual speed control</a:t>
            </a:r>
          </a:p>
          <a:p>
            <a:pPr lvl="1"/>
            <a:r>
              <a:rPr lang="en-US">
                <a:latin typeface="Barlow Condensed"/>
              </a:rPr>
              <a:t>Arduino pinouts for potential sensor</a:t>
            </a:r>
          </a:p>
          <a:p>
            <a:pPr lvl="2"/>
            <a:r>
              <a:rPr lang="en-US">
                <a:latin typeface="Barlow Condensed"/>
              </a:rPr>
              <a:t>5V, 3V3 voltage rails</a:t>
            </a:r>
          </a:p>
          <a:p>
            <a:pPr lvl="2"/>
            <a:r>
              <a:rPr lang="en-US">
                <a:latin typeface="Barlow Condensed"/>
              </a:rPr>
              <a:t>I2C, SPI, 4x GPIO</a:t>
            </a:r>
          </a:p>
          <a:p>
            <a:pPr lvl="2"/>
            <a:r>
              <a:rPr lang="en-US">
                <a:latin typeface="Barlow Condensed"/>
              </a:rPr>
              <a:t>2 ADCs</a:t>
            </a:r>
          </a:p>
          <a:p>
            <a:pPr lvl="1"/>
            <a:r>
              <a:rPr lang="en-US">
                <a:latin typeface="Barlow Condensed"/>
              </a:rPr>
              <a:t>Status LEDs for debugging purposes</a:t>
            </a:r>
          </a:p>
          <a:p>
            <a:pPr lvl="1"/>
            <a:endParaRPr lang="en-US"/>
          </a:p>
        </p:txBody>
      </p:sp>
      <p:sp>
        <p:nvSpPr>
          <p:cNvPr id="5" name="Slide Number Placeholder 4">
            <a:extLst>
              <a:ext uri="{FF2B5EF4-FFF2-40B4-BE49-F238E27FC236}">
                <a16:creationId xmlns:a16="http://schemas.microsoft.com/office/drawing/2014/main" id="{3EC3534D-D45D-4989-B1A4-5B5E9E1D7DE5}"/>
              </a:ext>
            </a:extLst>
          </p:cNvPr>
          <p:cNvSpPr>
            <a:spLocks noGrp="1"/>
          </p:cNvSpPr>
          <p:nvPr>
            <p:ph type="sldNum" sz="quarter" idx="12"/>
          </p:nvPr>
        </p:nvSpPr>
        <p:spPr/>
        <p:txBody>
          <a:bodyPr/>
          <a:lstStyle/>
          <a:p>
            <a:r>
              <a:rPr lang="en-US"/>
              <a:t>PAGE  </a:t>
            </a:r>
            <a:fld id="{93005692-73BE-493E-93AB-ECD6027A7652}" type="slidenum">
              <a:rPr lang="en-US" smtClean="0"/>
              <a:pPr/>
              <a:t>22</a:t>
            </a:fld>
            <a:endParaRPr lang="en-US"/>
          </a:p>
        </p:txBody>
      </p:sp>
      <p:pic>
        <p:nvPicPr>
          <p:cNvPr id="7" name="Picture 6">
            <a:extLst>
              <a:ext uri="{FF2B5EF4-FFF2-40B4-BE49-F238E27FC236}">
                <a16:creationId xmlns:a16="http://schemas.microsoft.com/office/drawing/2014/main" id="{6C191384-CE9D-4B5B-AF82-75020E657277}"/>
              </a:ext>
            </a:extLst>
          </p:cNvPr>
          <p:cNvPicPr>
            <a:picLocks noChangeAspect="1"/>
          </p:cNvPicPr>
          <p:nvPr/>
        </p:nvPicPr>
        <p:blipFill rotWithShape="1">
          <a:blip r:embed="rId3"/>
          <a:srcRect l="16732" t="7639" r="6958" b="26990"/>
          <a:stretch/>
        </p:blipFill>
        <p:spPr>
          <a:xfrm>
            <a:off x="6980808" y="3582104"/>
            <a:ext cx="4085956" cy="2625201"/>
          </a:xfrm>
          <a:prstGeom prst="rect">
            <a:avLst/>
          </a:prstGeom>
        </p:spPr>
      </p:pic>
      <p:pic>
        <p:nvPicPr>
          <p:cNvPr id="8" name="Picture 7">
            <a:extLst>
              <a:ext uri="{FF2B5EF4-FFF2-40B4-BE49-F238E27FC236}">
                <a16:creationId xmlns:a16="http://schemas.microsoft.com/office/drawing/2014/main" id="{AB2E8320-3F7F-4EE0-B6D9-CA5FFEAA9CE7}"/>
              </a:ext>
            </a:extLst>
          </p:cNvPr>
          <p:cNvPicPr>
            <a:picLocks noChangeAspect="1"/>
          </p:cNvPicPr>
          <p:nvPr/>
        </p:nvPicPr>
        <p:blipFill rotWithShape="1">
          <a:blip r:embed="rId4"/>
          <a:srcRect l="16427" t="8551" r="16796" b="12661"/>
          <a:stretch/>
        </p:blipFill>
        <p:spPr>
          <a:xfrm>
            <a:off x="7329630" y="434108"/>
            <a:ext cx="3388311" cy="2998354"/>
          </a:xfrm>
          <a:prstGeom prst="rect">
            <a:avLst/>
          </a:prstGeom>
        </p:spPr>
      </p:pic>
    </p:spTree>
    <p:extLst>
      <p:ext uri="{BB962C8B-B14F-4D97-AF65-F5344CB8AC3E}">
        <p14:creationId xmlns:p14="http://schemas.microsoft.com/office/powerpoint/2010/main" val="2433306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4B3B-2A78-4459-BD83-D82426C8970A}"/>
              </a:ext>
            </a:extLst>
          </p:cNvPr>
          <p:cNvSpPr>
            <a:spLocks noGrp="1"/>
          </p:cNvSpPr>
          <p:nvPr>
            <p:ph type="title"/>
          </p:nvPr>
        </p:nvSpPr>
        <p:spPr>
          <a:xfrm>
            <a:off x="285713" y="240379"/>
            <a:ext cx="11569729" cy="895927"/>
          </a:xfrm>
        </p:spPr>
        <p:txBody>
          <a:bodyPr/>
          <a:lstStyle/>
          <a:p>
            <a:r>
              <a:rPr lang="en-US"/>
              <a:t>Design Assumptions</a:t>
            </a:r>
            <a:endParaRPr lang="en-CA"/>
          </a:p>
        </p:txBody>
      </p:sp>
      <p:sp>
        <p:nvSpPr>
          <p:cNvPr id="5" name="Slide Number Placeholder 4">
            <a:extLst>
              <a:ext uri="{FF2B5EF4-FFF2-40B4-BE49-F238E27FC236}">
                <a16:creationId xmlns:a16="http://schemas.microsoft.com/office/drawing/2014/main" id="{C8F75472-51C2-40A8-B95D-8CC25F2D94A1}"/>
              </a:ext>
            </a:extLst>
          </p:cNvPr>
          <p:cNvSpPr>
            <a:spLocks noGrp="1"/>
          </p:cNvSpPr>
          <p:nvPr>
            <p:ph type="sldNum" sz="quarter" idx="12"/>
          </p:nvPr>
        </p:nvSpPr>
        <p:spPr/>
        <p:txBody>
          <a:bodyPr/>
          <a:lstStyle/>
          <a:p>
            <a:r>
              <a:rPr lang="en-US"/>
              <a:t>PAGE  </a:t>
            </a:r>
            <a:fld id="{93005692-73BE-493E-93AB-ECD6027A7652}" type="slidenum">
              <a:rPr lang="en-US" smtClean="0"/>
              <a:pPr/>
              <a:t>23</a:t>
            </a:fld>
            <a:endParaRPr lang="en-US"/>
          </a:p>
        </p:txBody>
      </p:sp>
      <p:graphicFrame>
        <p:nvGraphicFramePr>
          <p:cNvPr id="7" name="Table 7">
            <a:extLst>
              <a:ext uri="{FF2B5EF4-FFF2-40B4-BE49-F238E27FC236}">
                <a16:creationId xmlns:a16="http://schemas.microsoft.com/office/drawing/2014/main" id="{421678CC-A428-429D-AAF9-D4E3A56E830A}"/>
              </a:ext>
            </a:extLst>
          </p:cNvPr>
          <p:cNvGraphicFramePr>
            <a:graphicFrameLocks noGrp="1"/>
          </p:cNvGraphicFramePr>
          <p:nvPr>
            <p:extLst>
              <p:ext uri="{D42A27DB-BD31-4B8C-83A1-F6EECF244321}">
                <p14:modId xmlns:p14="http://schemas.microsoft.com/office/powerpoint/2010/main" val="1948372934"/>
              </p:ext>
            </p:extLst>
          </p:nvPr>
        </p:nvGraphicFramePr>
        <p:xfrm>
          <a:off x="677464" y="1449898"/>
          <a:ext cx="10786226" cy="3360542"/>
        </p:xfrm>
        <a:graphic>
          <a:graphicData uri="http://schemas.openxmlformats.org/drawingml/2006/table">
            <a:tbl>
              <a:tblPr firstRow="1" bandRow="1">
                <a:tableStyleId>{5C22544A-7EE6-4342-B048-85BDC9FD1C3A}</a:tableStyleId>
              </a:tblPr>
              <a:tblGrid>
                <a:gridCol w="1608975">
                  <a:extLst>
                    <a:ext uri="{9D8B030D-6E8A-4147-A177-3AD203B41FA5}">
                      <a16:colId xmlns:a16="http://schemas.microsoft.com/office/drawing/2014/main" val="2549347149"/>
                    </a:ext>
                  </a:extLst>
                </a:gridCol>
                <a:gridCol w="9177251">
                  <a:extLst>
                    <a:ext uri="{9D8B030D-6E8A-4147-A177-3AD203B41FA5}">
                      <a16:colId xmlns:a16="http://schemas.microsoft.com/office/drawing/2014/main" val="3356753171"/>
                    </a:ext>
                  </a:extLst>
                </a:gridCol>
              </a:tblGrid>
              <a:tr h="628711">
                <a:tc>
                  <a:txBody>
                    <a:bodyPr/>
                    <a:lstStyle/>
                    <a:p>
                      <a:pPr algn="ctr"/>
                      <a:r>
                        <a:rPr lang="en-CA" sz="2000">
                          <a:latin typeface="+mj-lt"/>
                        </a:rPr>
                        <a:t>Category</a:t>
                      </a:r>
                    </a:p>
                  </a:txBody>
                  <a:tcPr/>
                </a:tc>
                <a:tc>
                  <a:txBody>
                    <a:bodyPr/>
                    <a:lstStyle/>
                    <a:p>
                      <a:pPr algn="ctr"/>
                      <a:r>
                        <a:rPr lang="en-CA" sz="2000">
                          <a:latin typeface="+mj-lt"/>
                        </a:rPr>
                        <a:t>Assumption</a:t>
                      </a:r>
                    </a:p>
                  </a:txBody>
                  <a:tcPr/>
                </a:tc>
                <a:extLst>
                  <a:ext uri="{0D108BD9-81ED-4DB2-BD59-A6C34878D82A}">
                    <a16:rowId xmlns:a16="http://schemas.microsoft.com/office/drawing/2014/main" val="2447886189"/>
                  </a:ext>
                </a:extLst>
              </a:tr>
              <a:tr h="628711">
                <a:tc rowSpan="2">
                  <a:txBody>
                    <a:bodyPr/>
                    <a:lstStyle/>
                    <a:p>
                      <a:pPr algn="ctr"/>
                      <a:r>
                        <a:rPr lang="en-CA" sz="2000">
                          <a:latin typeface="+mj-lt"/>
                        </a:rPr>
                        <a:t>Sample Selection</a:t>
                      </a:r>
                    </a:p>
                  </a:txBody>
                  <a:tcPr anchor="ctr"/>
                </a:tc>
                <a:tc>
                  <a:txBody>
                    <a:bodyPr/>
                    <a:lstStyle/>
                    <a:p>
                      <a:r>
                        <a:rPr lang="en-CA" sz="2000" b="0">
                          <a:latin typeface="+mj-lt"/>
                        </a:rPr>
                        <a:t>Running the sample through the system would not break its uniformity. Homogeneity is thus a problem that only needed to be addressed at the sample preparation stage. </a:t>
                      </a:r>
                    </a:p>
                  </a:txBody>
                  <a:tcPr/>
                </a:tc>
                <a:extLst>
                  <a:ext uri="{0D108BD9-81ED-4DB2-BD59-A6C34878D82A}">
                    <a16:rowId xmlns:a16="http://schemas.microsoft.com/office/drawing/2014/main" val="2265312756"/>
                  </a:ext>
                </a:extLst>
              </a:tr>
              <a:tr h="628711">
                <a:tc vMerge="1">
                  <a:txBody>
                    <a:bodyPr/>
                    <a:lstStyle/>
                    <a:p>
                      <a:r>
                        <a:rPr lang="en-CA">
                          <a:latin typeface="+mj-lt"/>
                        </a:rPr>
                        <a:t>Sample Selection</a:t>
                      </a:r>
                    </a:p>
                  </a:txBody>
                  <a:tcPr/>
                </a:tc>
                <a:tc>
                  <a:txBody>
                    <a:bodyPr/>
                    <a:lstStyle/>
                    <a:p>
                      <a:r>
                        <a:rPr lang="en-CA" sz="2000" b="0">
                          <a:latin typeface="+mj-lt"/>
                        </a:rPr>
                        <a:t>Concentration of microplastic samples obtained was accurate, consistent, and contamination-free to a reasonable degree, thus the S11 response corresponded to the actual concentration level. </a:t>
                      </a:r>
                    </a:p>
                  </a:txBody>
                  <a:tcPr/>
                </a:tc>
                <a:extLst>
                  <a:ext uri="{0D108BD9-81ED-4DB2-BD59-A6C34878D82A}">
                    <a16:rowId xmlns:a16="http://schemas.microsoft.com/office/drawing/2014/main" val="1651630612"/>
                  </a:ext>
                </a:extLst>
              </a:tr>
              <a:tr h="628711">
                <a:tc>
                  <a:txBody>
                    <a:bodyPr/>
                    <a:lstStyle/>
                    <a:p>
                      <a:pPr algn="ctr"/>
                      <a:r>
                        <a:rPr lang="en-CA" sz="2000">
                          <a:latin typeface="+mj-lt"/>
                        </a:rPr>
                        <a:t>Pump System</a:t>
                      </a:r>
                    </a:p>
                  </a:txBody>
                  <a:tcPr anchor="ctr"/>
                </a:tc>
                <a:tc>
                  <a:txBody>
                    <a:bodyPr/>
                    <a:lstStyle/>
                    <a:p>
                      <a:r>
                        <a:rPr lang="en-CA" sz="2000" b="0" strike="noStrike">
                          <a:latin typeface="+mj-lt"/>
                        </a:rPr>
                        <a:t>Flow rate remains constant during operation. </a:t>
                      </a:r>
                    </a:p>
                  </a:txBody>
                  <a:tcPr/>
                </a:tc>
                <a:extLst>
                  <a:ext uri="{0D108BD9-81ED-4DB2-BD59-A6C34878D82A}">
                    <a16:rowId xmlns:a16="http://schemas.microsoft.com/office/drawing/2014/main" val="1546029626"/>
                  </a:ext>
                </a:extLst>
              </a:tr>
              <a:tr h="628711">
                <a:tc>
                  <a:txBody>
                    <a:bodyPr/>
                    <a:lstStyle/>
                    <a:p>
                      <a:pPr algn="ctr"/>
                      <a:r>
                        <a:rPr lang="en-CA" sz="2000">
                          <a:latin typeface="+mj-lt"/>
                        </a:rPr>
                        <a:t>Resonator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0" kern="1200">
                          <a:solidFill>
                            <a:schemeClr val="dk1"/>
                          </a:solidFill>
                          <a:latin typeface="+mj-lt"/>
                          <a:ea typeface="+mn-ea"/>
                          <a:cs typeface="+mn-cs"/>
                        </a:rPr>
                        <a:t>The S11 response correlates only to a concentration change of microplastics. </a:t>
                      </a:r>
                    </a:p>
                    <a:p>
                      <a:endParaRPr lang="en-CA" sz="2000" b="0" strike="noStrike">
                        <a:latin typeface="+mj-lt"/>
                      </a:endParaRPr>
                    </a:p>
                  </a:txBody>
                  <a:tcPr/>
                </a:tc>
                <a:extLst>
                  <a:ext uri="{0D108BD9-81ED-4DB2-BD59-A6C34878D82A}">
                    <a16:rowId xmlns:a16="http://schemas.microsoft.com/office/drawing/2014/main" val="2684417412"/>
                  </a:ext>
                </a:extLst>
              </a:tr>
            </a:tbl>
          </a:graphicData>
        </a:graphic>
      </p:graphicFrame>
    </p:spTree>
    <p:extLst>
      <p:ext uri="{BB962C8B-B14F-4D97-AF65-F5344CB8AC3E}">
        <p14:creationId xmlns:p14="http://schemas.microsoft.com/office/powerpoint/2010/main" val="317467415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 polygon&#10;&#10;Description automatically generated">
            <a:extLst>
              <a:ext uri="{FF2B5EF4-FFF2-40B4-BE49-F238E27FC236}">
                <a16:creationId xmlns:a16="http://schemas.microsoft.com/office/drawing/2014/main" id="{D006B93C-8E1C-45BD-9732-CAAEFF76B346}"/>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2150" y="390525"/>
            <a:ext cx="11936975" cy="6467475"/>
          </a:xfrm>
          <a:prstGeom prst="rect">
            <a:avLst/>
          </a:prstGeom>
        </p:spPr>
      </p:pic>
      <p:sp>
        <p:nvSpPr>
          <p:cNvPr id="7" name="Title 1">
            <a:extLst>
              <a:ext uri="{FF2B5EF4-FFF2-40B4-BE49-F238E27FC236}">
                <a16:creationId xmlns:a16="http://schemas.microsoft.com/office/drawing/2014/main" id="{9A3594F4-01DC-EAE3-CC43-63D585424E49}"/>
              </a:ext>
            </a:extLst>
          </p:cNvPr>
          <p:cNvSpPr>
            <a:spLocks noGrp="1"/>
          </p:cNvSpPr>
          <p:nvPr>
            <p:ph type="ctrTitle"/>
          </p:nvPr>
        </p:nvSpPr>
        <p:spPr>
          <a:xfrm>
            <a:off x="2495550" y="3014812"/>
            <a:ext cx="6915149" cy="828376"/>
          </a:xfrm>
        </p:spPr>
        <p:txBody>
          <a:bodyPr/>
          <a:lstStyle/>
          <a:p>
            <a:r>
              <a:rPr lang="en-US" sz="5000"/>
              <a:t>Test result and analysis</a:t>
            </a:r>
          </a:p>
        </p:txBody>
      </p:sp>
    </p:spTree>
    <p:extLst>
      <p:ext uri="{BB962C8B-B14F-4D97-AF65-F5344CB8AC3E}">
        <p14:creationId xmlns:p14="http://schemas.microsoft.com/office/powerpoint/2010/main" val="201097358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8145-D129-416D-851F-20A039D5EB71}"/>
              </a:ext>
            </a:extLst>
          </p:cNvPr>
          <p:cNvSpPr>
            <a:spLocks noGrp="1"/>
          </p:cNvSpPr>
          <p:nvPr>
            <p:ph type="title"/>
          </p:nvPr>
        </p:nvSpPr>
        <p:spPr>
          <a:xfrm>
            <a:off x="194099" y="332093"/>
            <a:ext cx="7046081" cy="895927"/>
          </a:xfrm>
        </p:spPr>
        <p:txBody>
          <a:bodyPr anchor="ctr">
            <a:normAutofit/>
          </a:bodyPr>
          <a:lstStyle/>
          <a:p>
            <a:r>
              <a:rPr lang="en-CA"/>
              <a:t>Test Procedure</a:t>
            </a:r>
          </a:p>
        </p:txBody>
      </p:sp>
      <p:graphicFrame>
        <p:nvGraphicFramePr>
          <p:cNvPr id="17" name="Content Placeholder 2">
            <a:extLst>
              <a:ext uri="{FF2B5EF4-FFF2-40B4-BE49-F238E27FC236}">
                <a16:creationId xmlns:a16="http://schemas.microsoft.com/office/drawing/2014/main" id="{9E1278E6-3942-836A-CBA4-05830A082206}"/>
              </a:ext>
            </a:extLst>
          </p:cNvPr>
          <p:cNvGraphicFramePr>
            <a:graphicFrameLocks noGrp="1"/>
          </p:cNvGraphicFramePr>
          <p:nvPr>
            <p:ph idx="1"/>
            <p:extLst>
              <p:ext uri="{D42A27DB-BD31-4B8C-83A1-F6EECF244321}">
                <p14:modId xmlns:p14="http://schemas.microsoft.com/office/powerpoint/2010/main" val="2062479022"/>
              </p:ext>
            </p:extLst>
          </p:nvPr>
        </p:nvGraphicFramePr>
        <p:xfrm>
          <a:off x="259880" y="780056"/>
          <a:ext cx="11569729" cy="4595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CF4ABF3-5AD0-4B6E-B8DF-B0FAC0D937D0}"/>
              </a:ext>
            </a:extLst>
          </p:cNvPr>
          <p:cNvSpPr txBox="1"/>
          <p:nvPr/>
        </p:nvSpPr>
        <p:spPr>
          <a:xfrm>
            <a:off x="722112" y="4451843"/>
            <a:ext cx="2901082" cy="1323439"/>
          </a:xfrm>
          <a:prstGeom prst="rect">
            <a:avLst/>
          </a:prstGeom>
          <a:noFill/>
        </p:spPr>
        <p:txBody>
          <a:bodyPr wrap="square" rtlCol="0">
            <a:spAutoFit/>
          </a:bodyPr>
          <a:lstStyle/>
          <a:p>
            <a:pPr marL="285750" indent="-285750">
              <a:buFont typeface="Arial" panose="020B0604020202020204" pitchFamily="34" charset="0"/>
              <a:buChar char="•"/>
            </a:pPr>
            <a:r>
              <a:rPr lang="en-CA" sz="1600">
                <a:latin typeface="+mj-lt"/>
              </a:rPr>
              <a:t>Cavity resonator is tuned in the presence of water in the fluidic channel</a:t>
            </a:r>
          </a:p>
          <a:p>
            <a:pPr marL="285750" indent="-285750">
              <a:buFont typeface="Arial" panose="020B0604020202020204" pitchFamily="34" charset="0"/>
              <a:buChar char="•"/>
            </a:pPr>
            <a:r>
              <a:rPr lang="en-CA" sz="1600">
                <a:latin typeface="+mj-lt"/>
              </a:rPr>
              <a:t>Ensures basic measurement accuracy </a:t>
            </a:r>
          </a:p>
        </p:txBody>
      </p:sp>
      <p:sp>
        <p:nvSpPr>
          <p:cNvPr id="18" name="TextBox 17">
            <a:extLst>
              <a:ext uri="{FF2B5EF4-FFF2-40B4-BE49-F238E27FC236}">
                <a16:creationId xmlns:a16="http://schemas.microsoft.com/office/drawing/2014/main" id="{75251C4D-65C3-4430-804E-C3149B347172}"/>
              </a:ext>
            </a:extLst>
          </p:cNvPr>
          <p:cNvSpPr txBox="1"/>
          <p:nvPr/>
        </p:nvSpPr>
        <p:spPr>
          <a:xfrm>
            <a:off x="4594202" y="4454145"/>
            <a:ext cx="2901083" cy="1077218"/>
          </a:xfrm>
          <a:prstGeom prst="rect">
            <a:avLst/>
          </a:prstGeom>
          <a:noFill/>
        </p:spPr>
        <p:txBody>
          <a:bodyPr wrap="square" rtlCol="0">
            <a:spAutoFit/>
          </a:bodyPr>
          <a:lstStyle/>
          <a:p>
            <a:pPr marL="285750" indent="-285750">
              <a:buFont typeface="Arial" panose="020B0604020202020204" pitchFamily="34" charset="0"/>
              <a:buChar char="•"/>
            </a:pPr>
            <a:r>
              <a:rPr lang="en-CA" sz="1600">
                <a:latin typeface="+mj-lt"/>
              </a:rPr>
              <a:t>Run the system with water (0ppm microplastic sample) </a:t>
            </a:r>
          </a:p>
          <a:p>
            <a:pPr marL="285750" indent="-285750">
              <a:buFont typeface="Arial" panose="020B0604020202020204" pitchFamily="34" charset="0"/>
              <a:buChar char="•"/>
            </a:pPr>
            <a:r>
              <a:rPr lang="en-CA" sz="1600">
                <a:latin typeface="+mj-lt"/>
              </a:rPr>
              <a:t>Record S11 response </a:t>
            </a:r>
          </a:p>
          <a:p>
            <a:pPr marL="285750" indent="-285750">
              <a:buFont typeface="Arial" panose="020B0604020202020204" pitchFamily="34" charset="0"/>
              <a:buChar char="•"/>
            </a:pPr>
            <a:r>
              <a:rPr lang="en-CA" sz="1600">
                <a:latin typeface="+mj-lt"/>
              </a:rPr>
              <a:t>Serves as reference point</a:t>
            </a:r>
          </a:p>
        </p:txBody>
      </p:sp>
      <p:sp>
        <p:nvSpPr>
          <p:cNvPr id="19" name="TextBox 18">
            <a:extLst>
              <a:ext uri="{FF2B5EF4-FFF2-40B4-BE49-F238E27FC236}">
                <a16:creationId xmlns:a16="http://schemas.microsoft.com/office/drawing/2014/main" id="{009F1A9E-014B-46EA-BD0C-E26ACFDB6E1D}"/>
              </a:ext>
            </a:extLst>
          </p:cNvPr>
          <p:cNvSpPr txBox="1"/>
          <p:nvPr/>
        </p:nvSpPr>
        <p:spPr>
          <a:xfrm>
            <a:off x="8530568" y="4451843"/>
            <a:ext cx="3401552" cy="1600438"/>
          </a:xfrm>
          <a:prstGeom prst="rect">
            <a:avLst/>
          </a:prstGeom>
          <a:noFill/>
        </p:spPr>
        <p:txBody>
          <a:bodyPr wrap="square" rtlCol="0">
            <a:spAutoFit/>
          </a:bodyPr>
          <a:lstStyle/>
          <a:p>
            <a:pPr marL="285750" indent="-285750">
              <a:buFont typeface="Arial" panose="020B0604020202020204" pitchFamily="34" charset="0"/>
              <a:buChar char="•"/>
            </a:pPr>
            <a:r>
              <a:rPr lang="en-CA" sz="1600">
                <a:latin typeface="+mj-lt"/>
              </a:rPr>
              <a:t>Conduct multiple trials for each sample</a:t>
            </a:r>
          </a:p>
          <a:p>
            <a:pPr marL="285750" indent="-285750">
              <a:buFont typeface="Arial" panose="020B0604020202020204" pitchFamily="34" charset="0"/>
              <a:buChar char="•"/>
            </a:pPr>
            <a:r>
              <a:rPr lang="en-CA" sz="1600">
                <a:latin typeface="+mj-lt"/>
              </a:rPr>
              <a:t>Run the system with water for 2min to clean in between trials</a:t>
            </a:r>
          </a:p>
          <a:p>
            <a:pPr marL="285750" indent="-285750">
              <a:buFont typeface="Arial" panose="020B0604020202020204" pitchFamily="34" charset="0"/>
              <a:buChar char="•"/>
            </a:pPr>
            <a:r>
              <a:rPr lang="en-CA" sz="1600">
                <a:latin typeface="+mj-lt"/>
              </a:rPr>
              <a:t>Record data for the concentration level after observing consistent result across multiple trials</a:t>
            </a:r>
            <a:endParaRPr lang="en-CA">
              <a:latin typeface="+mj-lt"/>
            </a:endParaRPr>
          </a:p>
        </p:txBody>
      </p:sp>
    </p:spTree>
    <p:extLst>
      <p:ext uri="{BB962C8B-B14F-4D97-AF65-F5344CB8AC3E}">
        <p14:creationId xmlns:p14="http://schemas.microsoft.com/office/powerpoint/2010/main" val="40436778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DCEC9-0B6E-4F41-84CE-B8B3330D152D}"/>
              </a:ext>
            </a:extLst>
          </p:cNvPr>
          <p:cNvSpPr>
            <a:spLocks noGrp="1"/>
          </p:cNvSpPr>
          <p:nvPr>
            <p:ph type="title"/>
          </p:nvPr>
        </p:nvSpPr>
        <p:spPr/>
        <p:txBody>
          <a:bodyPr/>
          <a:lstStyle/>
          <a:p>
            <a:r>
              <a:rPr lang="en-US"/>
              <a:t>Demo: Water vs Microplastic Result Comparison</a:t>
            </a:r>
            <a:endParaRPr lang="en-CA"/>
          </a:p>
        </p:txBody>
      </p:sp>
      <p:pic>
        <p:nvPicPr>
          <p:cNvPr id="7" name="Content Placeholder 6">
            <a:extLst>
              <a:ext uri="{FF2B5EF4-FFF2-40B4-BE49-F238E27FC236}">
                <a16:creationId xmlns:a16="http://schemas.microsoft.com/office/drawing/2014/main" id="{8A77BFE0-C0E3-49F7-992F-67FAE519318E}"/>
              </a:ext>
            </a:extLst>
          </p:cNvPr>
          <p:cNvPicPr>
            <a:picLocks noGrp="1" noChangeAspect="1"/>
          </p:cNvPicPr>
          <p:nvPr>
            <p:ph idx="1"/>
          </p:nvPr>
        </p:nvPicPr>
        <p:blipFill rotWithShape="1">
          <a:blip r:embed="rId3"/>
          <a:srcRect l="5978" t="3192" r="3158" b="3269"/>
          <a:stretch/>
        </p:blipFill>
        <p:spPr>
          <a:xfrm>
            <a:off x="670999" y="1664340"/>
            <a:ext cx="4815400" cy="3795746"/>
          </a:xfrm>
        </p:spPr>
      </p:pic>
      <p:sp>
        <p:nvSpPr>
          <p:cNvPr id="5" name="Slide Number Placeholder 4">
            <a:extLst>
              <a:ext uri="{FF2B5EF4-FFF2-40B4-BE49-F238E27FC236}">
                <a16:creationId xmlns:a16="http://schemas.microsoft.com/office/drawing/2014/main" id="{8DE9E77D-112F-44D0-BC1B-6A88176BD39D}"/>
              </a:ext>
            </a:extLst>
          </p:cNvPr>
          <p:cNvSpPr>
            <a:spLocks noGrp="1"/>
          </p:cNvSpPr>
          <p:nvPr>
            <p:ph type="sldNum" sz="quarter" idx="12"/>
          </p:nvPr>
        </p:nvSpPr>
        <p:spPr/>
        <p:txBody>
          <a:bodyPr/>
          <a:lstStyle/>
          <a:p>
            <a:r>
              <a:rPr lang="en-US"/>
              <a:t>PAGE  </a:t>
            </a:r>
            <a:fld id="{93005692-73BE-493E-93AB-ECD6027A7652}" type="slidenum">
              <a:rPr lang="en-US" smtClean="0"/>
              <a:pPr/>
              <a:t>26</a:t>
            </a:fld>
            <a:endParaRPr lang="en-US"/>
          </a:p>
        </p:txBody>
      </p:sp>
      <p:pic>
        <p:nvPicPr>
          <p:cNvPr id="9" name="Picture 8">
            <a:extLst>
              <a:ext uri="{FF2B5EF4-FFF2-40B4-BE49-F238E27FC236}">
                <a16:creationId xmlns:a16="http://schemas.microsoft.com/office/drawing/2014/main" id="{3CCA6A10-49D4-4264-AFC7-240B6EA8E2BC}"/>
              </a:ext>
            </a:extLst>
          </p:cNvPr>
          <p:cNvPicPr>
            <a:picLocks noChangeAspect="1"/>
          </p:cNvPicPr>
          <p:nvPr/>
        </p:nvPicPr>
        <p:blipFill rotWithShape="1">
          <a:blip r:embed="rId4"/>
          <a:srcRect l="3255" t="1730" r="972" b="3488"/>
          <a:stretch/>
        </p:blipFill>
        <p:spPr>
          <a:xfrm>
            <a:off x="6595962" y="1605134"/>
            <a:ext cx="4925039" cy="3854952"/>
          </a:xfrm>
          <a:prstGeom prst="rect">
            <a:avLst/>
          </a:prstGeom>
        </p:spPr>
      </p:pic>
      <p:sp>
        <p:nvSpPr>
          <p:cNvPr id="10" name="TextBox 9">
            <a:extLst>
              <a:ext uri="{FF2B5EF4-FFF2-40B4-BE49-F238E27FC236}">
                <a16:creationId xmlns:a16="http://schemas.microsoft.com/office/drawing/2014/main" id="{CBDBEF1B-E0AC-4F62-9120-800D0A234409}"/>
              </a:ext>
            </a:extLst>
          </p:cNvPr>
          <p:cNvSpPr txBox="1"/>
          <p:nvPr/>
        </p:nvSpPr>
        <p:spPr>
          <a:xfrm>
            <a:off x="1085417" y="5528365"/>
            <a:ext cx="3338623" cy="646331"/>
          </a:xfrm>
          <a:prstGeom prst="rect">
            <a:avLst/>
          </a:prstGeom>
          <a:noFill/>
        </p:spPr>
        <p:txBody>
          <a:bodyPr wrap="square" rtlCol="0">
            <a:spAutoFit/>
          </a:bodyPr>
          <a:lstStyle/>
          <a:p>
            <a:pPr algn="ctr"/>
            <a:r>
              <a:rPr lang="en-US">
                <a:latin typeface="+mj-lt"/>
              </a:rPr>
              <a:t>Water</a:t>
            </a:r>
          </a:p>
          <a:p>
            <a:pPr algn="ctr"/>
            <a:r>
              <a:rPr lang="en-US">
                <a:latin typeface="+mj-lt"/>
              </a:rPr>
              <a:t>(0ppm)</a:t>
            </a:r>
            <a:endParaRPr lang="en-CA">
              <a:latin typeface="+mj-lt"/>
            </a:endParaRPr>
          </a:p>
        </p:txBody>
      </p:sp>
      <p:sp>
        <p:nvSpPr>
          <p:cNvPr id="11" name="TextBox 10">
            <a:extLst>
              <a:ext uri="{FF2B5EF4-FFF2-40B4-BE49-F238E27FC236}">
                <a16:creationId xmlns:a16="http://schemas.microsoft.com/office/drawing/2014/main" id="{8A95A6E2-EF7E-45B0-AFF7-564282C9E651}"/>
              </a:ext>
            </a:extLst>
          </p:cNvPr>
          <p:cNvSpPr txBox="1"/>
          <p:nvPr/>
        </p:nvSpPr>
        <p:spPr>
          <a:xfrm>
            <a:off x="7420369" y="5528365"/>
            <a:ext cx="3338623" cy="646331"/>
          </a:xfrm>
          <a:prstGeom prst="rect">
            <a:avLst/>
          </a:prstGeom>
          <a:noFill/>
        </p:spPr>
        <p:txBody>
          <a:bodyPr wrap="square" rtlCol="0">
            <a:spAutoFit/>
          </a:bodyPr>
          <a:lstStyle/>
          <a:p>
            <a:pPr algn="ctr"/>
            <a:r>
              <a:rPr lang="en-US">
                <a:latin typeface="+mj-lt"/>
              </a:rPr>
              <a:t>Microplastic Solution</a:t>
            </a:r>
          </a:p>
          <a:p>
            <a:pPr algn="ctr"/>
            <a:r>
              <a:rPr lang="en-US">
                <a:latin typeface="+mj-lt"/>
              </a:rPr>
              <a:t>(300ppm Polystyrene)</a:t>
            </a:r>
            <a:endParaRPr lang="en-CA">
              <a:latin typeface="+mj-lt"/>
            </a:endParaRPr>
          </a:p>
        </p:txBody>
      </p:sp>
    </p:spTree>
    <p:extLst>
      <p:ext uri="{BB962C8B-B14F-4D97-AF65-F5344CB8AC3E}">
        <p14:creationId xmlns:p14="http://schemas.microsoft.com/office/powerpoint/2010/main" val="11906209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B860BF17-0409-6F45-F2C9-1603B70B3083}"/>
              </a:ext>
            </a:extLst>
          </p:cNvPr>
          <p:cNvSpPr>
            <a:spLocks noGrp="1"/>
          </p:cNvSpPr>
          <p:nvPr>
            <p:ph type="body" idx="1"/>
          </p:nvPr>
        </p:nvSpPr>
        <p:spPr/>
        <p:txBody>
          <a:bodyPr/>
          <a:lstStyle/>
          <a:p>
            <a:r>
              <a:rPr lang="en-US"/>
              <a:t>S11 Magnitude</a:t>
            </a:r>
          </a:p>
        </p:txBody>
      </p:sp>
      <p:sp>
        <p:nvSpPr>
          <p:cNvPr id="19" name="Text Placeholder 3">
            <a:extLst>
              <a:ext uri="{FF2B5EF4-FFF2-40B4-BE49-F238E27FC236}">
                <a16:creationId xmlns:a16="http://schemas.microsoft.com/office/drawing/2014/main" id="{869145ED-6704-FC01-FB7A-144DBD312333}"/>
              </a:ext>
            </a:extLst>
          </p:cNvPr>
          <p:cNvSpPr>
            <a:spLocks noGrp="1"/>
          </p:cNvSpPr>
          <p:nvPr>
            <p:ph type="body" sz="quarter" idx="3"/>
          </p:nvPr>
        </p:nvSpPr>
        <p:spPr>
          <a:xfrm>
            <a:off x="5802594" y="1396192"/>
            <a:ext cx="5593458" cy="670270"/>
          </a:xfrm>
        </p:spPr>
        <p:txBody>
          <a:bodyPr>
            <a:normAutofit fontScale="85000" lnSpcReduction="10000"/>
          </a:bodyPr>
          <a:lstStyle/>
          <a:p>
            <a:r>
              <a:rPr lang="en-US"/>
              <a:t>Res0nant Frequency &amp; Magnitude</a:t>
            </a:r>
          </a:p>
        </p:txBody>
      </p:sp>
      <p:sp>
        <p:nvSpPr>
          <p:cNvPr id="8" name="Title 7">
            <a:extLst>
              <a:ext uri="{FF2B5EF4-FFF2-40B4-BE49-F238E27FC236}">
                <a16:creationId xmlns:a16="http://schemas.microsoft.com/office/drawing/2014/main" id="{453524CA-48E9-4364-B7FC-BD1824B24AEB}"/>
              </a:ext>
            </a:extLst>
          </p:cNvPr>
          <p:cNvSpPr>
            <a:spLocks noGrp="1"/>
          </p:cNvSpPr>
          <p:nvPr>
            <p:ph type="title"/>
          </p:nvPr>
        </p:nvSpPr>
        <p:spPr/>
        <p:txBody>
          <a:bodyPr anchor="ctr">
            <a:normAutofit/>
          </a:bodyPr>
          <a:lstStyle/>
          <a:p>
            <a:r>
              <a:rPr lang="en-US"/>
              <a:t>Test Results</a:t>
            </a:r>
          </a:p>
        </p:txBody>
      </p:sp>
      <p:sp>
        <p:nvSpPr>
          <p:cNvPr id="6" name="Footer Placeholder 5">
            <a:extLst>
              <a:ext uri="{FF2B5EF4-FFF2-40B4-BE49-F238E27FC236}">
                <a16:creationId xmlns:a16="http://schemas.microsoft.com/office/drawing/2014/main" id="{156EF823-159F-47E7-9FCC-6D2C812E89B0}"/>
              </a:ext>
            </a:extLst>
          </p:cNvPr>
          <p:cNvSpPr>
            <a:spLocks noGrp="1"/>
          </p:cNvSpPr>
          <p:nvPr>
            <p:ph type="ftr" sz="quarter" idx="11"/>
          </p:nvPr>
        </p:nvSpPr>
        <p:spPr/>
        <p:txBody>
          <a:bodyPr anchor="ctr">
            <a:normAutofit/>
          </a:bodyPr>
          <a:lstStyle/>
          <a:p>
            <a:pPr>
              <a:spcAft>
                <a:spcPts val="600"/>
              </a:spcAft>
            </a:pPr>
            <a:r>
              <a:rPr lang="en-US"/>
              <a:t>PRESENTATION TITLE</a:t>
            </a:r>
          </a:p>
        </p:txBody>
      </p:sp>
      <p:sp>
        <p:nvSpPr>
          <p:cNvPr id="7" name="Slide Number Placeholder 6">
            <a:extLst>
              <a:ext uri="{FF2B5EF4-FFF2-40B4-BE49-F238E27FC236}">
                <a16:creationId xmlns:a16="http://schemas.microsoft.com/office/drawing/2014/main" id="{082AA6CA-CB3D-492F-964B-AECC1570F1D5}"/>
              </a:ext>
            </a:extLst>
          </p:cNvPr>
          <p:cNvSpPr>
            <a:spLocks noGrp="1"/>
          </p:cNvSpPr>
          <p:nvPr>
            <p:ph type="sldNum" sz="quarter" idx="12"/>
          </p:nvPr>
        </p:nvSpPr>
        <p:spPr/>
        <p:txBody>
          <a:bodyPr anchor="ctr">
            <a:normAutofit/>
          </a:bodyPr>
          <a:lstStyle/>
          <a:p>
            <a:pPr>
              <a:spcAft>
                <a:spcPts val="600"/>
              </a:spcAft>
            </a:pPr>
            <a:r>
              <a:rPr lang="en-US"/>
              <a:t>PAGE  </a:t>
            </a:r>
            <a:fld id="{93005692-73BE-493E-93AB-ECD6027A7652}" type="slidenum">
              <a:rPr lang="en-US" smtClean="0"/>
              <a:pPr>
                <a:spcAft>
                  <a:spcPts val="600"/>
                </a:spcAft>
              </a:pPr>
              <a:t>27</a:t>
            </a:fld>
            <a:endParaRPr lang="en-US"/>
          </a:p>
        </p:txBody>
      </p:sp>
      <p:pic>
        <p:nvPicPr>
          <p:cNvPr id="9" name="Picture 8" descr="Chart, line chart&#10;&#10;Description automatically generated">
            <a:extLst>
              <a:ext uri="{FF2B5EF4-FFF2-40B4-BE49-F238E27FC236}">
                <a16:creationId xmlns:a16="http://schemas.microsoft.com/office/drawing/2014/main" id="{85008935-250B-4E1B-8B4D-5DFE8706B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6607" y="2184400"/>
            <a:ext cx="5129260" cy="3846945"/>
          </a:xfrm>
          <a:prstGeom prst="rect">
            <a:avLst/>
          </a:prstGeom>
          <a:noFill/>
          <a:ln>
            <a:noFill/>
          </a:ln>
        </p:spPr>
      </p:pic>
      <p:graphicFrame>
        <p:nvGraphicFramePr>
          <p:cNvPr id="12" name="Table 11">
            <a:extLst>
              <a:ext uri="{FF2B5EF4-FFF2-40B4-BE49-F238E27FC236}">
                <a16:creationId xmlns:a16="http://schemas.microsoft.com/office/drawing/2014/main" id="{B6ADEDD0-C9A7-406A-87CA-CE2D698B9979}"/>
              </a:ext>
            </a:extLst>
          </p:cNvPr>
          <p:cNvGraphicFramePr>
            <a:graphicFrameLocks noGrp="1"/>
          </p:cNvGraphicFramePr>
          <p:nvPr>
            <p:extLst>
              <p:ext uri="{D42A27DB-BD31-4B8C-83A1-F6EECF244321}">
                <p14:modId xmlns:p14="http://schemas.microsoft.com/office/powerpoint/2010/main" val="1831666260"/>
              </p:ext>
            </p:extLst>
          </p:nvPr>
        </p:nvGraphicFramePr>
        <p:xfrm>
          <a:off x="5802594" y="2370426"/>
          <a:ext cx="6125246" cy="3573174"/>
        </p:xfrm>
        <a:graphic>
          <a:graphicData uri="http://schemas.openxmlformats.org/drawingml/2006/table">
            <a:tbl>
              <a:tblPr firstRow="1" firstCol="1" bandRow="1">
                <a:tableStyleId>{5C22544A-7EE6-4342-B048-85BDC9FD1C3A}</a:tableStyleId>
              </a:tblPr>
              <a:tblGrid>
                <a:gridCol w="1217710">
                  <a:extLst>
                    <a:ext uri="{9D8B030D-6E8A-4147-A177-3AD203B41FA5}">
                      <a16:colId xmlns:a16="http://schemas.microsoft.com/office/drawing/2014/main" val="2737017806"/>
                    </a:ext>
                  </a:extLst>
                </a:gridCol>
                <a:gridCol w="1286181">
                  <a:extLst>
                    <a:ext uri="{9D8B030D-6E8A-4147-A177-3AD203B41FA5}">
                      <a16:colId xmlns:a16="http://schemas.microsoft.com/office/drawing/2014/main" val="3944531030"/>
                    </a:ext>
                  </a:extLst>
                </a:gridCol>
                <a:gridCol w="2074980">
                  <a:extLst>
                    <a:ext uri="{9D8B030D-6E8A-4147-A177-3AD203B41FA5}">
                      <a16:colId xmlns:a16="http://schemas.microsoft.com/office/drawing/2014/main" val="2906581104"/>
                    </a:ext>
                  </a:extLst>
                </a:gridCol>
                <a:gridCol w="1546375">
                  <a:extLst>
                    <a:ext uri="{9D8B030D-6E8A-4147-A177-3AD203B41FA5}">
                      <a16:colId xmlns:a16="http://schemas.microsoft.com/office/drawing/2014/main" val="1813572021"/>
                    </a:ext>
                  </a:extLst>
                </a:gridCol>
              </a:tblGrid>
              <a:tr h="1296582">
                <a:tc>
                  <a:txBody>
                    <a:bodyPr/>
                    <a:lstStyle/>
                    <a:p>
                      <a:pPr marL="0" marR="0" algn="just">
                        <a:lnSpc>
                          <a:spcPct val="107000"/>
                        </a:lnSpc>
                        <a:spcBef>
                          <a:spcPts val="0"/>
                        </a:spcBef>
                        <a:spcAft>
                          <a:spcPts val="0"/>
                        </a:spcAft>
                      </a:pPr>
                      <a:r>
                        <a:rPr lang="en-US" sz="1700">
                          <a:effectLst/>
                        </a:rPr>
                        <a:t>Colour</a:t>
                      </a:r>
                      <a:endParaRPr lang="en-US" sz="1700">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tc>
                <a:tc>
                  <a:txBody>
                    <a:bodyPr/>
                    <a:lstStyle/>
                    <a:p>
                      <a:pPr marL="0" marR="0" algn="just">
                        <a:lnSpc>
                          <a:spcPct val="107000"/>
                        </a:lnSpc>
                        <a:spcBef>
                          <a:spcPts val="0"/>
                        </a:spcBef>
                        <a:spcAft>
                          <a:spcPts val="0"/>
                        </a:spcAft>
                      </a:pPr>
                      <a:r>
                        <a:rPr lang="en-US" sz="1700">
                          <a:effectLst/>
                        </a:rPr>
                        <a:t>PPM</a:t>
                      </a:r>
                      <a:endParaRPr lang="en-US" sz="1700">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tc>
                <a:tc>
                  <a:txBody>
                    <a:bodyPr/>
                    <a:lstStyle/>
                    <a:p>
                      <a:pPr marL="0" marR="0" algn="just">
                        <a:lnSpc>
                          <a:spcPct val="107000"/>
                        </a:lnSpc>
                        <a:spcBef>
                          <a:spcPts val="0"/>
                        </a:spcBef>
                        <a:spcAft>
                          <a:spcPts val="0"/>
                        </a:spcAft>
                      </a:pPr>
                      <a:r>
                        <a:rPr lang="en-US" sz="1700">
                          <a:effectLst/>
                        </a:rPr>
                        <a:t>Resonant Frequency (Hz)</a:t>
                      </a:r>
                      <a:endParaRPr lang="en-US" sz="1700">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tc>
                <a:tc>
                  <a:txBody>
                    <a:bodyPr/>
                    <a:lstStyle/>
                    <a:p>
                      <a:pPr marL="0" marR="0" algn="just">
                        <a:lnSpc>
                          <a:spcPct val="107000"/>
                        </a:lnSpc>
                        <a:spcBef>
                          <a:spcPts val="0"/>
                        </a:spcBef>
                        <a:spcAft>
                          <a:spcPts val="0"/>
                        </a:spcAft>
                      </a:pPr>
                      <a:r>
                        <a:rPr lang="en-US" sz="1700">
                          <a:effectLst/>
                        </a:rPr>
                        <a:t>Minimum Magnitude (dB)</a:t>
                      </a:r>
                      <a:endParaRPr lang="en-US" sz="1700">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tc>
                <a:extLst>
                  <a:ext uri="{0D108BD9-81ED-4DB2-BD59-A6C34878D82A}">
                    <a16:rowId xmlns:a16="http://schemas.microsoft.com/office/drawing/2014/main" val="2026304670"/>
                  </a:ext>
                </a:extLst>
              </a:tr>
              <a:tr h="469568">
                <a:tc>
                  <a:txBody>
                    <a:bodyPr/>
                    <a:lstStyle/>
                    <a:p>
                      <a:pPr marL="0" marR="0" algn="just">
                        <a:lnSpc>
                          <a:spcPct val="107000"/>
                        </a:lnSpc>
                        <a:spcBef>
                          <a:spcPts val="0"/>
                        </a:spcBef>
                        <a:spcAft>
                          <a:spcPts val="0"/>
                        </a:spcAft>
                      </a:pPr>
                      <a:r>
                        <a:rPr lang="en-US" sz="1800" b="1">
                          <a:solidFill>
                            <a:schemeClr val="bg1"/>
                          </a:solidFill>
                          <a:effectLst/>
                        </a:rPr>
                        <a:t>Blue</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5497C5"/>
                    </a:solidFill>
                  </a:tcPr>
                </a:tc>
                <a:tc>
                  <a:txBody>
                    <a:bodyPr/>
                    <a:lstStyle/>
                    <a:p>
                      <a:pPr marL="0" marR="0" algn="just">
                        <a:lnSpc>
                          <a:spcPct val="107000"/>
                        </a:lnSpc>
                        <a:spcBef>
                          <a:spcPts val="0"/>
                        </a:spcBef>
                        <a:spcAft>
                          <a:spcPts val="0"/>
                        </a:spcAft>
                      </a:pPr>
                      <a:r>
                        <a:rPr lang="en-US" sz="1800" b="1">
                          <a:solidFill>
                            <a:schemeClr val="bg1"/>
                          </a:solidFill>
                          <a:effectLst/>
                        </a:rPr>
                        <a:t>0ppm</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5497C5"/>
                    </a:solidFill>
                  </a:tcPr>
                </a:tc>
                <a:tc>
                  <a:txBody>
                    <a:bodyPr/>
                    <a:lstStyle/>
                    <a:p>
                      <a:pPr marL="0" marR="0" algn="just">
                        <a:lnSpc>
                          <a:spcPct val="107000"/>
                        </a:lnSpc>
                        <a:spcBef>
                          <a:spcPts val="0"/>
                        </a:spcBef>
                        <a:spcAft>
                          <a:spcPts val="0"/>
                        </a:spcAft>
                      </a:pPr>
                      <a:r>
                        <a:rPr lang="en-US" sz="1800" b="1">
                          <a:solidFill>
                            <a:schemeClr val="bg1"/>
                          </a:solidFill>
                          <a:effectLst/>
                        </a:rPr>
                        <a:t>5235325000</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5497C5"/>
                    </a:solidFill>
                  </a:tcPr>
                </a:tc>
                <a:tc>
                  <a:txBody>
                    <a:bodyPr/>
                    <a:lstStyle/>
                    <a:p>
                      <a:pPr marL="0" marR="0" algn="just">
                        <a:lnSpc>
                          <a:spcPct val="107000"/>
                        </a:lnSpc>
                        <a:spcBef>
                          <a:spcPts val="0"/>
                        </a:spcBef>
                        <a:spcAft>
                          <a:spcPts val="0"/>
                        </a:spcAft>
                      </a:pPr>
                      <a:r>
                        <a:rPr lang="en-US" sz="1800" b="1">
                          <a:solidFill>
                            <a:schemeClr val="bg1"/>
                          </a:solidFill>
                          <a:effectLst/>
                        </a:rPr>
                        <a:t>-20.86</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5497C5"/>
                    </a:solidFill>
                  </a:tcPr>
                </a:tc>
                <a:extLst>
                  <a:ext uri="{0D108BD9-81ED-4DB2-BD59-A6C34878D82A}">
                    <a16:rowId xmlns:a16="http://schemas.microsoft.com/office/drawing/2014/main" val="770738268"/>
                  </a:ext>
                </a:extLst>
              </a:tr>
              <a:tr h="467552">
                <a:tc>
                  <a:txBody>
                    <a:bodyPr/>
                    <a:lstStyle/>
                    <a:p>
                      <a:pPr marL="0" marR="0" algn="just">
                        <a:lnSpc>
                          <a:spcPct val="107000"/>
                        </a:lnSpc>
                        <a:spcBef>
                          <a:spcPts val="0"/>
                        </a:spcBef>
                        <a:spcAft>
                          <a:spcPts val="0"/>
                        </a:spcAft>
                      </a:pPr>
                      <a:r>
                        <a:rPr lang="en-US" sz="1800" b="1">
                          <a:solidFill>
                            <a:schemeClr val="bg1"/>
                          </a:solidFill>
                          <a:effectLst/>
                        </a:rPr>
                        <a:t>Orange</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FFA95E"/>
                    </a:solidFill>
                  </a:tcPr>
                </a:tc>
                <a:tc>
                  <a:txBody>
                    <a:bodyPr/>
                    <a:lstStyle/>
                    <a:p>
                      <a:pPr marL="0" marR="0" algn="just">
                        <a:lnSpc>
                          <a:spcPct val="107000"/>
                        </a:lnSpc>
                        <a:spcBef>
                          <a:spcPts val="0"/>
                        </a:spcBef>
                        <a:spcAft>
                          <a:spcPts val="0"/>
                        </a:spcAft>
                      </a:pPr>
                      <a:r>
                        <a:rPr lang="en-US" sz="1800" b="1">
                          <a:solidFill>
                            <a:schemeClr val="bg1"/>
                          </a:solidFill>
                          <a:effectLst/>
                        </a:rPr>
                        <a:t>300ppm</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FFA95E"/>
                    </a:solidFill>
                  </a:tcPr>
                </a:tc>
                <a:tc>
                  <a:txBody>
                    <a:bodyPr/>
                    <a:lstStyle/>
                    <a:p>
                      <a:pPr marL="0" marR="0" algn="just">
                        <a:lnSpc>
                          <a:spcPct val="107000"/>
                        </a:lnSpc>
                        <a:spcBef>
                          <a:spcPts val="0"/>
                        </a:spcBef>
                        <a:spcAft>
                          <a:spcPts val="0"/>
                        </a:spcAft>
                      </a:pPr>
                      <a:r>
                        <a:rPr lang="en-US" sz="1800" b="1">
                          <a:solidFill>
                            <a:schemeClr val="bg1"/>
                          </a:solidFill>
                          <a:effectLst/>
                        </a:rPr>
                        <a:t>5235350000</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FFA95E"/>
                    </a:solidFill>
                  </a:tcPr>
                </a:tc>
                <a:tc>
                  <a:txBody>
                    <a:bodyPr/>
                    <a:lstStyle/>
                    <a:p>
                      <a:pPr marL="0" marR="0" algn="just">
                        <a:lnSpc>
                          <a:spcPct val="107000"/>
                        </a:lnSpc>
                        <a:spcBef>
                          <a:spcPts val="0"/>
                        </a:spcBef>
                        <a:spcAft>
                          <a:spcPts val="0"/>
                        </a:spcAft>
                      </a:pPr>
                      <a:r>
                        <a:rPr lang="en-US" sz="1800" b="1">
                          <a:solidFill>
                            <a:schemeClr val="bg1"/>
                          </a:solidFill>
                          <a:effectLst/>
                        </a:rPr>
                        <a:t>-18.49</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FFA95E"/>
                    </a:solidFill>
                  </a:tcPr>
                </a:tc>
                <a:extLst>
                  <a:ext uri="{0D108BD9-81ED-4DB2-BD59-A6C34878D82A}">
                    <a16:rowId xmlns:a16="http://schemas.microsoft.com/office/drawing/2014/main" val="4123374665"/>
                  </a:ext>
                </a:extLst>
              </a:tr>
              <a:tr h="469568">
                <a:tc>
                  <a:txBody>
                    <a:bodyPr/>
                    <a:lstStyle/>
                    <a:p>
                      <a:pPr marL="0" marR="0" algn="just">
                        <a:lnSpc>
                          <a:spcPct val="107000"/>
                        </a:lnSpc>
                        <a:spcBef>
                          <a:spcPts val="0"/>
                        </a:spcBef>
                        <a:spcAft>
                          <a:spcPts val="0"/>
                        </a:spcAft>
                      </a:pPr>
                      <a:r>
                        <a:rPr lang="en-US" sz="1800" b="1">
                          <a:solidFill>
                            <a:schemeClr val="bg1"/>
                          </a:solidFill>
                          <a:effectLst/>
                        </a:rPr>
                        <a:t>Green</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3AA63A"/>
                    </a:solidFill>
                  </a:tcPr>
                </a:tc>
                <a:tc>
                  <a:txBody>
                    <a:bodyPr/>
                    <a:lstStyle/>
                    <a:p>
                      <a:pPr marL="0" marR="0" algn="just">
                        <a:lnSpc>
                          <a:spcPct val="107000"/>
                        </a:lnSpc>
                        <a:spcBef>
                          <a:spcPts val="0"/>
                        </a:spcBef>
                        <a:spcAft>
                          <a:spcPts val="0"/>
                        </a:spcAft>
                      </a:pPr>
                      <a:r>
                        <a:rPr lang="en-US" sz="1800" b="1">
                          <a:solidFill>
                            <a:schemeClr val="bg1"/>
                          </a:solidFill>
                          <a:effectLst/>
                        </a:rPr>
                        <a:t>500ppm</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3AA63A"/>
                    </a:solidFill>
                  </a:tcPr>
                </a:tc>
                <a:tc>
                  <a:txBody>
                    <a:bodyPr/>
                    <a:lstStyle/>
                    <a:p>
                      <a:pPr marL="0" marR="0" algn="just">
                        <a:lnSpc>
                          <a:spcPct val="107000"/>
                        </a:lnSpc>
                        <a:spcBef>
                          <a:spcPts val="0"/>
                        </a:spcBef>
                        <a:spcAft>
                          <a:spcPts val="0"/>
                        </a:spcAft>
                      </a:pPr>
                      <a:r>
                        <a:rPr lang="en-US" sz="1800" b="1">
                          <a:solidFill>
                            <a:schemeClr val="bg1"/>
                          </a:solidFill>
                          <a:effectLst/>
                        </a:rPr>
                        <a:t>5235375000</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3AA63A"/>
                    </a:solidFill>
                  </a:tcPr>
                </a:tc>
                <a:tc>
                  <a:txBody>
                    <a:bodyPr/>
                    <a:lstStyle/>
                    <a:p>
                      <a:pPr marL="0" marR="0" algn="just">
                        <a:lnSpc>
                          <a:spcPct val="107000"/>
                        </a:lnSpc>
                        <a:spcBef>
                          <a:spcPts val="0"/>
                        </a:spcBef>
                        <a:spcAft>
                          <a:spcPts val="0"/>
                        </a:spcAft>
                      </a:pPr>
                      <a:r>
                        <a:rPr lang="en-US" sz="1800" b="1">
                          <a:solidFill>
                            <a:schemeClr val="bg1"/>
                          </a:solidFill>
                          <a:effectLst/>
                        </a:rPr>
                        <a:t>-18.33</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3AA63A"/>
                    </a:solidFill>
                  </a:tcPr>
                </a:tc>
                <a:extLst>
                  <a:ext uri="{0D108BD9-81ED-4DB2-BD59-A6C34878D82A}">
                    <a16:rowId xmlns:a16="http://schemas.microsoft.com/office/drawing/2014/main" val="1782550335"/>
                  </a:ext>
                </a:extLst>
              </a:tr>
              <a:tr h="469568">
                <a:tc>
                  <a:txBody>
                    <a:bodyPr/>
                    <a:lstStyle/>
                    <a:p>
                      <a:pPr marL="0" marR="0" algn="just">
                        <a:lnSpc>
                          <a:spcPct val="107000"/>
                        </a:lnSpc>
                        <a:spcBef>
                          <a:spcPts val="0"/>
                        </a:spcBef>
                        <a:spcAft>
                          <a:spcPts val="0"/>
                        </a:spcAft>
                      </a:pPr>
                      <a:r>
                        <a:rPr lang="en-US" sz="1800" b="1">
                          <a:solidFill>
                            <a:schemeClr val="bg1"/>
                          </a:solidFill>
                          <a:effectLst/>
                        </a:rPr>
                        <a:t>Red</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D83737"/>
                    </a:solidFill>
                  </a:tcPr>
                </a:tc>
                <a:tc>
                  <a:txBody>
                    <a:bodyPr/>
                    <a:lstStyle/>
                    <a:p>
                      <a:pPr marL="0" marR="0" algn="just">
                        <a:lnSpc>
                          <a:spcPct val="107000"/>
                        </a:lnSpc>
                        <a:spcBef>
                          <a:spcPts val="0"/>
                        </a:spcBef>
                        <a:spcAft>
                          <a:spcPts val="0"/>
                        </a:spcAft>
                      </a:pPr>
                      <a:r>
                        <a:rPr lang="en-US" sz="1800" b="1">
                          <a:solidFill>
                            <a:schemeClr val="bg1"/>
                          </a:solidFill>
                          <a:effectLst/>
                        </a:rPr>
                        <a:t>700ppm</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D83737"/>
                    </a:solidFill>
                  </a:tcPr>
                </a:tc>
                <a:tc>
                  <a:txBody>
                    <a:bodyPr/>
                    <a:lstStyle/>
                    <a:p>
                      <a:pPr marL="0" marR="0" algn="just">
                        <a:lnSpc>
                          <a:spcPct val="107000"/>
                        </a:lnSpc>
                        <a:spcBef>
                          <a:spcPts val="0"/>
                        </a:spcBef>
                        <a:spcAft>
                          <a:spcPts val="0"/>
                        </a:spcAft>
                      </a:pPr>
                      <a:r>
                        <a:rPr lang="en-US" sz="1800" b="1">
                          <a:solidFill>
                            <a:schemeClr val="bg1"/>
                          </a:solidFill>
                          <a:effectLst/>
                        </a:rPr>
                        <a:t>5235525000</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D83737"/>
                    </a:solidFill>
                  </a:tcPr>
                </a:tc>
                <a:tc>
                  <a:txBody>
                    <a:bodyPr/>
                    <a:lstStyle/>
                    <a:p>
                      <a:pPr marL="0" marR="0" algn="just">
                        <a:lnSpc>
                          <a:spcPct val="107000"/>
                        </a:lnSpc>
                        <a:spcBef>
                          <a:spcPts val="0"/>
                        </a:spcBef>
                        <a:spcAft>
                          <a:spcPts val="0"/>
                        </a:spcAft>
                      </a:pPr>
                      <a:r>
                        <a:rPr lang="en-US" sz="1800" b="1">
                          <a:solidFill>
                            <a:schemeClr val="bg1"/>
                          </a:solidFill>
                          <a:effectLst/>
                        </a:rPr>
                        <a:t>-17.95</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D83737"/>
                    </a:solidFill>
                  </a:tcPr>
                </a:tc>
                <a:extLst>
                  <a:ext uri="{0D108BD9-81ED-4DB2-BD59-A6C34878D82A}">
                    <a16:rowId xmlns:a16="http://schemas.microsoft.com/office/drawing/2014/main" val="439663952"/>
                  </a:ext>
                </a:extLst>
              </a:tr>
              <a:tr h="400336">
                <a:tc>
                  <a:txBody>
                    <a:bodyPr/>
                    <a:lstStyle/>
                    <a:p>
                      <a:pPr marL="0" marR="0" algn="just">
                        <a:lnSpc>
                          <a:spcPct val="107000"/>
                        </a:lnSpc>
                        <a:spcBef>
                          <a:spcPts val="0"/>
                        </a:spcBef>
                        <a:spcAft>
                          <a:spcPts val="0"/>
                        </a:spcAft>
                      </a:pPr>
                      <a:r>
                        <a:rPr lang="en-US" sz="1800" b="1">
                          <a:solidFill>
                            <a:schemeClr val="bg1"/>
                          </a:solidFill>
                          <a:effectLst/>
                        </a:rPr>
                        <a:t>Purple</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9B70C0"/>
                    </a:solidFill>
                  </a:tcPr>
                </a:tc>
                <a:tc>
                  <a:txBody>
                    <a:bodyPr/>
                    <a:lstStyle/>
                    <a:p>
                      <a:pPr marL="0" marR="0" algn="just">
                        <a:lnSpc>
                          <a:spcPct val="107000"/>
                        </a:lnSpc>
                        <a:spcBef>
                          <a:spcPts val="0"/>
                        </a:spcBef>
                        <a:spcAft>
                          <a:spcPts val="0"/>
                        </a:spcAft>
                      </a:pPr>
                      <a:r>
                        <a:rPr lang="en-US" sz="1800" b="1">
                          <a:solidFill>
                            <a:schemeClr val="bg1"/>
                          </a:solidFill>
                          <a:effectLst/>
                        </a:rPr>
                        <a:t>900ppm</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9B70C0"/>
                    </a:solidFill>
                  </a:tcPr>
                </a:tc>
                <a:tc>
                  <a:txBody>
                    <a:bodyPr/>
                    <a:lstStyle/>
                    <a:p>
                      <a:pPr marL="0" marR="0" algn="just">
                        <a:lnSpc>
                          <a:spcPct val="107000"/>
                        </a:lnSpc>
                        <a:spcBef>
                          <a:spcPts val="0"/>
                        </a:spcBef>
                        <a:spcAft>
                          <a:spcPts val="0"/>
                        </a:spcAft>
                      </a:pPr>
                      <a:r>
                        <a:rPr lang="en-US" sz="1800" b="1">
                          <a:solidFill>
                            <a:schemeClr val="bg1"/>
                          </a:solidFill>
                          <a:effectLst/>
                        </a:rPr>
                        <a:t>5235450000</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9B70C0"/>
                    </a:solidFill>
                  </a:tcPr>
                </a:tc>
                <a:tc>
                  <a:txBody>
                    <a:bodyPr/>
                    <a:lstStyle/>
                    <a:p>
                      <a:pPr marL="0" marR="0" algn="just">
                        <a:lnSpc>
                          <a:spcPct val="107000"/>
                        </a:lnSpc>
                        <a:spcBef>
                          <a:spcPts val="0"/>
                        </a:spcBef>
                        <a:spcAft>
                          <a:spcPts val="0"/>
                        </a:spcAft>
                      </a:pPr>
                      <a:r>
                        <a:rPr lang="en-US" sz="1800" b="1">
                          <a:solidFill>
                            <a:schemeClr val="bg1"/>
                          </a:solidFill>
                          <a:effectLst/>
                        </a:rPr>
                        <a:t>-17.59</a:t>
                      </a:r>
                      <a:endParaRPr lang="en-US" sz="1800" b="1">
                        <a:solidFill>
                          <a:schemeClr val="bg1"/>
                        </a:solidFill>
                        <a:effectLst/>
                        <a:latin typeface="Times New Roman" panose="02020603050405020304" pitchFamily="18" charset="0"/>
                        <a:ea typeface="DengXian" panose="02010600030101010101" pitchFamily="2" charset="-122"/>
                        <a:cs typeface="Arial" panose="020B0604020202020204" pitchFamily="34" charset="0"/>
                      </a:endParaRPr>
                    </a:p>
                  </a:txBody>
                  <a:tcPr marL="108047" marR="108047" marT="0" marB="0">
                    <a:solidFill>
                      <a:srgbClr val="9B70C0"/>
                    </a:solidFill>
                  </a:tcPr>
                </a:tc>
                <a:extLst>
                  <a:ext uri="{0D108BD9-81ED-4DB2-BD59-A6C34878D82A}">
                    <a16:rowId xmlns:a16="http://schemas.microsoft.com/office/drawing/2014/main" val="3707668178"/>
                  </a:ext>
                </a:extLst>
              </a:tr>
            </a:tbl>
          </a:graphicData>
        </a:graphic>
      </p:graphicFrame>
    </p:spTree>
    <p:extLst>
      <p:ext uri="{BB962C8B-B14F-4D97-AF65-F5344CB8AC3E}">
        <p14:creationId xmlns:p14="http://schemas.microsoft.com/office/powerpoint/2010/main" val="370056873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DEA819E-1FF0-44D2-BF23-0A871006FE72}"/>
                  </a:ext>
                </a:extLst>
              </p:cNvPr>
              <p:cNvSpPr>
                <a:spLocks noGrp="1"/>
              </p:cNvSpPr>
              <p:nvPr>
                <p:ph sz="half" idx="2"/>
              </p:nvPr>
            </p:nvSpPr>
            <p:spPr>
              <a:xfrm>
                <a:off x="259882" y="1340195"/>
                <a:ext cx="5542713" cy="3846945"/>
              </a:xfrm>
            </p:spPr>
            <p:txBody>
              <a:bodyPr>
                <a:normAutofit fontScale="92500" lnSpcReduction="10000"/>
              </a:bodyPr>
              <a:lstStyle/>
              <a:p>
                <a14:m>
                  <m:oMath xmlns:m="http://schemas.openxmlformats.org/officeDocument/2006/math">
                    <m:func>
                      <m:funcPr>
                        <m:ctrlPr>
                          <a:rPr lang="en-US" i="1" smtClean="0">
                            <a:effectLst/>
                            <a:latin typeface="Cambria Math" panose="02040503050406030204" pitchFamily="18" charset="0"/>
                          </a:rPr>
                        </m:ctrlPr>
                      </m:funcPr>
                      <m:fName>
                        <m:r>
                          <m:rPr>
                            <m:sty m:val="p"/>
                          </m:rPr>
                          <a:rPr lang="en-US">
                            <a:effectLst/>
                            <a:latin typeface="Cambria Math" panose="02040503050406030204" pitchFamily="18" charset="0"/>
                          </a:rPr>
                          <m:t>tan</m:t>
                        </m:r>
                      </m:fName>
                      <m:e>
                        <m:d>
                          <m:dPr>
                            <m:ctrlPr>
                              <a:rPr lang="en-US" i="1">
                                <a:effectLst/>
                                <a:latin typeface="Cambria Math" panose="02040503050406030204" pitchFamily="18" charset="0"/>
                              </a:rPr>
                            </m:ctrlPr>
                          </m:dPr>
                          <m:e>
                            <m:r>
                              <a:rPr lang="en-US" i="1">
                                <a:effectLst/>
                                <a:latin typeface="Cambria Math" panose="02040503050406030204" pitchFamily="18" charset="0"/>
                              </a:rPr>
                              <m:t>𝜏</m:t>
                            </m:r>
                          </m:e>
                        </m:d>
                      </m:e>
                    </m:func>
                    <m:r>
                      <a:rPr lang="en-US" i="1">
                        <a:effectLst/>
                        <a:latin typeface="Cambria Math" panose="02040503050406030204" pitchFamily="18" charset="0"/>
                      </a:rPr>
                      <m:t>=</m:t>
                    </m:r>
                    <m:f>
                      <m:fPr>
                        <m:ctrlPr>
                          <a:rPr lang="en-US" i="1">
                            <a:effectLst/>
                            <a:latin typeface="Cambria Math" panose="02040503050406030204" pitchFamily="18" charset="0"/>
                          </a:rPr>
                        </m:ctrlPr>
                      </m:fPr>
                      <m:num>
                        <m:r>
                          <a:rPr lang="en-US" i="1">
                            <a:effectLst/>
                            <a:latin typeface="Cambria Math" panose="02040503050406030204" pitchFamily="18" charset="0"/>
                          </a:rPr>
                          <m:t>𝐿𝑜𝑠𝑡</m:t>
                        </m:r>
                        <m:r>
                          <a:rPr lang="en-US" i="1">
                            <a:effectLst/>
                            <a:latin typeface="Cambria Math" panose="02040503050406030204" pitchFamily="18" charset="0"/>
                          </a:rPr>
                          <m:t> </m:t>
                        </m:r>
                        <m:r>
                          <a:rPr lang="en-US" i="1">
                            <a:effectLst/>
                            <a:latin typeface="Cambria Math" panose="02040503050406030204" pitchFamily="18" charset="0"/>
                          </a:rPr>
                          <m:t>𝐸𝑛𝑒𝑟𝑔𝑦</m:t>
                        </m:r>
                      </m:num>
                      <m:den>
                        <m:r>
                          <a:rPr lang="en-US" i="1">
                            <a:effectLst/>
                            <a:latin typeface="Cambria Math" panose="02040503050406030204" pitchFamily="18" charset="0"/>
                          </a:rPr>
                          <m:t>𝑆𝑡𝑜𝑟𝑒𝑑</m:t>
                        </m:r>
                        <m:r>
                          <a:rPr lang="en-US" i="1">
                            <a:effectLst/>
                            <a:latin typeface="Cambria Math" panose="02040503050406030204" pitchFamily="18" charset="0"/>
                          </a:rPr>
                          <m:t> </m:t>
                        </m:r>
                        <m:r>
                          <a:rPr lang="en-US" i="1">
                            <a:effectLst/>
                            <a:latin typeface="Cambria Math" panose="02040503050406030204" pitchFamily="18" charset="0"/>
                          </a:rPr>
                          <m:t>𝐸𝑛𝑒𝑟𝑔𝑦</m:t>
                        </m:r>
                      </m:den>
                    </m:f>
                    <m:r>
                      <a:rPr lang="en-US" b="0" i="1" smtClean="0">
                        <a:effectLst/>
                        <a:latin typeface="Cambria Math" panose="02040503050406030204" pitchFamily="18" charset="0"/>
                      </a:rPr>
                      <m:t>=</m:t>
                    </m:r>
                    <m:f>
                      <m:fPr>
                        <m:ctrlPr>
                          <a:rPr lang="en-US" b="0" i="1" smtClean="0">
                            <a:effectLst/>
                            <a:latin typeface="Cambria Math" panose="02040503050406030204" pitchFamily="18" charset="0"/>
                          </a:rPr>
                        </m:ctrlPr>
                      </m:fPr>
                      <m:num>
                        <m:r>
                          <a:rPr lang="en-US" b="0" i="1" smtClean="0">
                            <a:effectLst/>
                            <a:latin typeface="Cambria Math" panose="02040503050406030204" pitchFamily="18" charset="0"/>
                          </a:rPr>
                          <m:t>1</m:t>
                        </m:r>
                      </m:num>
                      <m:den>
                        <m:r>
                          <a:rPr lang="en-US" b="0" i="1" smtClean="0">
                            <a:effectLst/>
                            <a:latin typeface="Cambria Math" panose="02040503050406030204" pitchFamily="18" charset="0"/>
                          </a:rPr>
                          <m:t>𝑄</m:t>
                        </m:r>
                      </m:den>
                    </m:f>
                  </m:oMath>
                </a14:m>
                <a:endParaRPr lang="en-US">
                  <a:latin typeface="+mj-lt"/>
                </a:endParaRPr>
              </a:p>
              <a:p>
                <a:r>
                  <a:rPr lang="en-US">
                    <a:latin typeface="+mj-lt"/>
                  </a:rPr>
                  <a:t>Increased concentration leads to decreased Q Factor</a:t>
                </a:r>
              </a:p>
              <a:p>
                <a:pPr lvl="1"/>
                <a:r>
                  <a:rPr lang="en-US" sz="2000">
                    <a:effectLst/>
                    <a:latin typeface="+mj-lt"/>
                  </a:rPr>
                  <a:t>Increase in loss tangent</a:t>
                </a:r>
              </a:p>
              <a:p>
                <a:pPr lvl="1"/>
                <a:r>
                  <a:rPr lang="en-US" sz="2000">
                    <a:latin typeface="+mj-lt"/>
                  </a:rPr>
                  <a:t>Increase in energy lost in material</a:t>
                </a:r>
                <a:endParaRPr lang="en-US">
                  <a:effectLst/>
                  <a:latin typeface="+mj-lt"/>
                </a:endParaRPr>
              </a:p>
              <a:p>
                <a:r>
                  <a:rPr lang="en-US">
                    <a:effectLst/>
                    <a:latin typeface="+mj-lt"/>
                  </a:rPr>
                  <a:t>Loss tangent directly correlated to S11 resonant magnitude</a:t>
                </a:r>
              </a:p>
              <a:p>
                <a:pPr lvl="1"/>
                <a:r>
                  <a:rPr lang="en-US">
                    <a:latin typeface="+mj-lt"/>
                  </a:rPr>
                  <a:t>Relation is inversed possibly showing other unknown errors introduced</a:t>
                </a:r>
              </a:p>
              <a:p>
                <a:pPr lvl="1"/>
                <a:r>
                  <a:rPr lang="en-US">
                    <a:latin typeface="+mj-lt"/>
                  </a:rPr>
                  <a:t>Can use resonant magnitude instead of resonant frequency to predict concentration</a:t>
                </a:r>
                <a:endParaRPr lang="en-US">
                  <a:effectLst/>
                  <a:latin typeface="+mj-lt"/>
                </a:endParaRPr>
              </a:p>
              <a:p>
                <a:endParaRPr lang="en-US"/>
              </a:p>
            </p:txBody>
          </p:sp>
        </mc:Choice>
        <mc:Fallback xmlns="">
          <p:sp>
            <p:nvSpPr>
              <p:cNvPr id="3" name="Content Placeholder 2">
                <a:extLst>
                  <a:ext uri="{FF2B5EF4-FFF2-40B4-BE49-F238E27FC236}">
                    <a16:creationId xmlns:a16="http://schemas.microsoft.com/office/drawing/2014/main" id="{2DEA819E-1FF0-44D2-BF23-0A871006FE72}"/>
                  </a:ext>
                </a:extLst>
              </p:cNvPr>
              <p:cNvSpPr>
                <a:spLocks noGrp="1" noRot="1" noChangeAspect="1" noMove="1" noResize="1" noEditPoints="1" noAdjustHandles="1" noChangeArrowheads="1" noChangeShapeType="1" noTextEdit="1"/>
              </p:cNvSpPr>
              <p:nvPr>
                <p:ph sz="half" idx="2"/>
              </p:nvPr>
            </p:nvSpPr>
            <p:spPr>
              <a:xfrm>
                <a:off x="259882" y="1340195"/>
                <a:ext cx="5542713" cy="3846945"/>
              </a:xfrm>
              <a:blipFill>
                <a:blip r:embed="rId3"/>
                <a:stretch>
                  <a:fillRect l="-550" r="-660" b="-12678"/>
                </a:stretch>
              </a:blipFill>
            </p:spPr>
            <p:txBody>
              <a:bodyPr/>
              <a:lstStyle/>
              <a:p>
                <a:r>
                  <a:rPr lang="en-US">
                    <a:noFill/>
                  </a:rPr>
                  <a:t> </a:t>
                </a:r>
              </a:p>
            </p:txBody>
          </p:sp>
        </mc:Fallback>
      </mc:AlternateContent>
      <p:sp>
        <p:nvSpPr>
          <p:cNvPr id="6" name="Title 5">
            <a:extLst>
              <a:ext uri="{FF2B5EF4-FFF2-40B4-BE49-F238E27FC236}">
                <a16:creationId xmlns:a16="http://schemas.microsoft.com/office/drawing/2014/main" id="{B517B424-FA8F-4006-A012-6899040B0727}"/>
              </a:ext>
            </a:extLst>
          </p:cNvPr>
          <p:cNvSpPr>
            <a:spLocks noGrp="1"/>
          </p:cNvSpPr>
          <p:nvPr>
            <p:ph type="title"/>
          </p:nvPr>
        </p:nvSpPr>
        <p:spPr/>
        <p:txBody>
          <a:bodyPr anchor="ctr">
            <a:normAutofit/>
          </a:bodyPr>
          <a:lstStyle/>
          <a:p>
            <a:r>
              <a:rPr lang="en-US"/>
              <a:t>Test Results: Analysis</a:t>
            </a:r>
          </a:p>
        </p:txBody>
      </p:sp>
      <p:sp>
        <p:nvSpPr>
          <p:cNvPr id="7" name="Footer Placeholder 6">
            <a:extLst>
              <a:ext uri="{FF2B5EF4-FFF2-40B4-BE49-F238E27FC236}">
                <a16:creationId xmlns:a16="http://schemas.microsoft.com/office/drawing/2014/main" id="{7233FCBB-B8E5-41C0-8EB2-8EDEB1C945CA}"/>
              </a:ext>
            </a:extLst>
          </p:cNvPr>
          <p:cNvSpPr>
            <a:spLocks noGrp="1"/>
          </p:cNvSpPr>
          <p:nvPr>
            <p:ph type="ftr" sz="quarter" idx="11"/>
          </p:nvPr>
        </p:nvSpPr>
        <p:spPr/>
        <p:txBody>
          <a:bodyPr anchor="ctr">
            <a:normAutofit/>
          </a:bodyPr>
          <a:lstStyle/>
          <a:p>
            <a:pPr>
              <a:spcAft>
                <a:spcPts val="600"/>
              </a:spcAft>
            </a:pPr>
            <a:r>
              <a:rPr lang="en-US"/>
              <a:t>PRESENTATION TITLE</a:t>
            </a:r>
          </a:p>
        </p:txBody>
      </p:sp>
      <p:sp>
        <p:nvSpPr>
          <p:cNvPr id="8" name="Slide Number Placeholder 7">
            <a:extLst>
              <a:ext uri="{FF2B5EF4-FFF2-40B4-BE49-F238E27FC236}">
                <a16:creationId xmlns:a16="http://schemas.microsoft.com/office/drawing/2014/main" id="{1CE67871-3EA1-4005-A8F2-FCFD61CBF694}"/>
              </a:ext>
            </a:extLst>
          </p:cNvPr>
          <p:cNvSpPr>
            <a:spLocks noGrp="1"/>
          </p:cNvSpPr>
          <p:nvPr>
            <p:ph type="sldNum" sz="quarter" idx="12"/>
          </p:nvPr>
        </p:nvSpPr>
        <p:spPr/>
        <p:txBody>
          <a:bodyPr anchor="ctr">
            <a:normAutofit/>
          </a:bodyPr>
          <a:lstStyle/>
          <a:p>
            <a:pPr>
              <a:spcAft>
                <a:spcPts val="600"/>
              </a:spcAft>
            </a:pPr>
            <a:r>
              <a:rPr lang="en-US"/>
              <a:t>PAGE  </a:t>
            </a:r>
            <a:fld id="{93005692-73BE-493E-93AB-ECD6027A7652}" type="slidenum">
              <a:rPr lang="en-US" smtClean="0"/>
              <a:pPr>
                <a:spcAft>
                  <a:spcPts val="600"/>
                </a:spcAft>
              </a:pPr>
              <a:t>28</a:t>
            </a:fld>
            <a:endParaRPr lang="en-US"/>
          </a:p>
        </p:txBody>
      </p:sp>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16F78FA6-73F5-445E-93A9-DB47745C34E5}"/>
                  </a:ext>
                </a:extLst>
              </p:cNvPr>
              <p:cNvGraphicFramePr>
                <a:graphicFrameLocks noGrp="1"/>
              </p:cNvGraphicFramePr>
              <p:nvPr>
                <p:extLst>
                  <p:ext uri="{D42A27DB-BD31-4B8C-83A1-F6EECF244321}">
                    <p14:modId xmlns:p14="http://schemas.microsoft.com/office/powerpoint/2010/main" val="718364224"/>
                  </p:ext>
                </p:extLst>
              </p:nvPr>
            </p:nvGraphicFramePr>
            <p:xfrm>
              <a:off x="5930885" y="875988"/>
              <a:ext cx="5994400" cy="2514492"/>
            </p:xfrm>
            <a:graphic>
              <a:graphicData uri="http://schemas.openxmlformats.org/drawingml/2006/table">
                <a:tbl>
                  <a:tblPr firstRow="1" firstCol="1" bandRow="1">
                    <a:tableStyleId>{5C22544A-7EE6-4342-B048-85BDC9FD1C3A}</a:tableStyleId>
                  </a:tblPr>
                  <a:tblGrid>
                    <a:gridCol w="1564639">
                      <a:extLst>
                        <a:ext uri="{9D8B030D-6E8A-4147-A177-3AD203B41FA5}">
                          <a16:colId xmlns:a16="http://schemas.microsoft.com/office/drawing/2014/main" val="3877270060"/>
                        </a:ext>
                      </a:extLst>
                    </a:gridCol>
                    <a:gridCol w="1758521">
                      <a:extLst>
                        <a:ext uri="{9D8B030D-6E8A-4147-A177-3AD203B41FA5}">
                          <a16:colId xmlns:a16="http://schemas.microsoft.com/office/drawing/2014/main" val="1227639176"/>
                        </a:ext>
                      </a:extLst>
                    </a:gridCol>
                    <a:gridCol w="2671240">
                      <a:extLst>
                        <a:ext uri="{9D8B030D-6E8A-4147-A177-3AD203B41FA5}">
                          <a16:colId xmlns:a16="http://schemas.microsoft.com/office/drawing/2014/main" val="3811619027"/>
                        </a:ext>
                      </a:extLst>
                    </a:gridCol>
                  </a:tblGrid>
                  <a:tr h="419082">
                    <a:tc>
                      <a:txBody>
                        <a:bodyPr/>
                        <a:lstStyle/>
                        <a:p>
                          <a:pPr marL="0" marR="0" algn="just">
                            <a:lnSpc>
                              <a:spcPct val="107000"/>
                            </a:lnSpc>
                            <a:spcBef>
                              <a:spcPts val="0"/>
                            </a:spcBef>
                            <a:spcAft>
                              <a:spcPts val="0"/>
                            </a:spcAft>
                          </a:pPr>
                          <a:r>
                            <a:rPr lang="en-US" sz="2300">
                              <a:effectLst/>
                              <a:latin typeface="Barlow Condensed"/>
                            </a:rPr>
                            <a:t>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Q Factor</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Loss Tangent </a:t>
                          </a:r>
                          <a14:m>
                            <m:oMath xmlns:m="http://schemas.openxmlformats.org/officeDocument/2006/math">
                              <m:r>
                                <a:rPr lang="en-US" sz="2300">
                                  <a:effectLst/>
                                  <a:latin typeface="Cambria Math" panose="02040503050406030204" pitchFamily="18" charset="0"/>
                                </a:rPr>
                                <m:t>𝜏</m:t>
                              </m:r>
                            </m:oMath>
                          </a14:m>
                          <a:endParaRPr lang="en-US" sz="2300">
                            <a:effectLst/>
                            <a:latin typeface="Times New Roman" panose="02020603050405020304" pitchFamily="18" charset="0"/>
                            <a:ea typeface="DengXian" panose="02010600030101010101" pitchFamily="2" charset="-122"/>
                            <a:cs typeface="Arial" panose="020B0604020202020204" pitchFamily="34" charset="0"/>
                          </a:endParaRPr>
                        </a:p>
                      </a:txBody>
                      <a:tcPr marL="141087" marR="141087" marT="0" marB="0"/>
                    </a:tc>
                    <a:extLst>
                      <a:ext uri="{0D108BD9-81ED-4DB2-BD59-A6C34878D82A}">
                        <a16:rowId xmlns:a16="http://schemas.microsoft.com/office/drawing/2014/main" val="645572216"/>
                      </a:ext>
                    </a:extLst>
                  </a:tr>
                  <a:tr h="419082">
                    <a:tc>
                      <a:txBody>
                        <a:bodyPr/>
                        <a:lstStyle/>
                        <a:p>
                          <a:pPr marL="0" marR="0" algn="just">
                            <a:lnSpc>
                              <a:spcPct val="107000"/>
                            </a:lnSpc>
                            <a:spcBef>
                              <a:spcPts val="0"/>
                            </a:spcBef>
                            <a:spcAft>
                              <a:spcPts val="0"/>
                            </a:spcAft>
                          </a:pPr>
                          <a:r>
                            <a:rPr lang="en-US" sz="2300">
                              <a:effectLst/>
                              <a:latin typeface="Barlow Condensed"/>
                            </a:rPr>
                            <a:t>0ppm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1853.2</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CA" sz="2300">
                              <a:effectLst/>
                              <a:latin typeface="Barlow Condensed"/>
                            </a:rPr>
                            <a:t>0.000540</a:t>
                          </a:r>
                          <a:endParaRPr lang="en-US" sz="2300">
                            <a:effectLst/>
                            <a:latin typeface="Barlow Condensed"/>
                            <a:ea typeface="DengXian"/>
                            <a:cs typeface="Arial"/>
                          </a:endParaRPr>
                        </a:p>
                      </a:txBody>
                      <a:tcPr marL="141087" marR="141087" marT="0" marB="0" anchor="b"/>
                    </a:tc>
                    <a:extLst>
                      <a:ext uri="{0D108BD9-81ED-4DB2-BD59-A6C34878D82A}">
                        <a16:rowId xmlns:a16="http://schemas.microsoft.com/office/drawing/2014/main" val="1851482970"/>
                      </a:ext>
                    </a:extLst>
                  </a:tr>
                  <a:tr h="419082">
                    <a:tc>
                      <a:txBody>
                        <a:bodyPr/>
                        <a:lstStyle/>
                        <a:p>
                          <a:pPr marL="0" marR="0" algn="just">
                            <a:lnSpc>
                              <a:spcPct val="107000"/>
                            </a:lnSpc>
                            <a:spcBef>
                              <a:spcPts val="0"/>
                            </a:spcBef>
                            <a:spcAft>
                              <a:spcPts val="0"/>
                            </a:spcAft>
                          </a:pPr>
                          <a:r>
                            <a:rPr lang="en-US" sz="2300">
                              <a:effectLst/>
                              <a:latin typeface="Barlow Condensed"/>
                            </a:rPr>
                            <a:t>300ppm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1424.6</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CA" sz="2300">
                              <a:effectLst/>
                              <a:latin typeface="Barlow Condensed"/>
                            </a:rPr>
                            <a:t>0.000702</a:t>
                          </a:r>
                          <a:endParaRPr lang="en-US" sz="2300">
                            <a:effectLst/>
                            <a:latin typeface="Barlow Condensed"/>
                            <a:ea typeface="DengXian"/>
                            <a:cs typeface="Arial"/>
                          </a:endParaRPr>
                        </a:p>
                      </a:txBody>
                      <a:tcPr marL="141087" marR="141087" marT="0" marB="0" anchor="b"/>
                    </a:tc>
                    <a:extLst>
                      <a:ext uri="{0D108BD9-81ED-4DB2-BD59-A6C34878D82A}">
                        <a16:rowId xmlns:a16="http://schemas.microsoft.com/office/drawing/2014/main" val="4236138843"/>
                      </a:ext>
                    </a:extLst>
                  </a:tr>
                  <a:tr h="419082">
                    <a:tc>
                      <a:txBody>
                        <a:bodyPr/>
                        <a:lstStyle/>
                        <a:p>
                          <a:pPr marL="0" marR="0" algn="just">
                            <a:lnSpc>
                              <a:spcPct val="107000"/>
                            </a:lnSpc>
                            <a:spcBef>
                              <a:spcPts val="0"/>
                            </a:spcBef>
                            <a:spcAft>
                              <a:spcPts val="0"/>
                            </a:spcAft>
                          </a:pPr>
                          <a:r>
                            <a:rPr lang="en-US" sz="2300">
                              <a:effectLst/>
                              <a:latin typeface="Barlow Condensed"/>
                            </a:rPr>
                            <a:t>500ppm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1415.0</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CA" sz="2300">
                              <a:effectLst/>
                              <a:latin typeface="Barlow Condensed"/>
                            </a:rPr>
                            <a:t>0.000707</a:t>
                          </a:r>
                          <a:endParaRPr lang="en-US" sz="2300">
                            <a:effectLst/>
                            <a:latin typeface="Barlow Condensed"/>
                            <a:ea typeface="DengXian"/>
                            <a:cs typeface="Arial"/>
                          </a:endParaRPr>
                        </a:p>
                      </a:txBody>
                      <a:tcPr marL="141087" marR="141087" marT="0" marB="0" anchor="b"/>
                    </a:tc>
                    <a:extLst>
                      <a:ext uri="{0D108BD9-81ED-4DB2-BD59-A6C34878D82A}">
                        <a16:rowId xmlns:a16="http://schemas.microsoft.com/office/drawing/2014/main" val="1299507167"/>
                      </a:ext>
                    </a:extLst>
                  </a:tr>
                  <a:tr h="419082">
                    <a:tc>
                      <a:txBody>
                        <a:bodyPr/>
                        <a:lstStyle/>
                        <a:p>
                          <a:pPr marL="0" marR="0" algn="just">
                            <a:lnSpc>
                              <a:spcPct val="107000"/>
                            </a:lnSpc>
                            <a:spcBef>
                              <a:spcPts val="0"/>
                            </a:spcBef>
                            <a:spcAft>
                              <a:spcPts val="0"/>
                            </a:spcAft>
                          </a:pPr>
                          <a:r>
                            <a:rPr lang="en-US" sz="2300">
                              <a:effectLst/>
                              <a:latin typeface="Barlow Condensed"/>
                            </a:rPr>
                            <a:t>700ppm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1359.9</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CA" sz="2300">
                              <a:effectLst/>
                              <a:latin typeface="Barlow Condensed"/>
                            </a:rPr>
                            <a:t>0.000735</a:t>
                          </a:r>
                          <a:endParaRPr lang="en-US" sz="2300">
                            <a:effectLst/>
                            <a:latin typeface="Barlow Condensed"/>
                            <a:ea typeface="DengXian"/>
                            <a:cs typeface="Arial"/>
                          </a:endParaRPr>
                        </a:p>
                      </a:txBody>
                      <a:tcPr marL="141087" marR="141087" marT="0" marB="0" anchor="b"/>
                    </a:tc>
                    <a:extLst>
                      <a:ext uri="{0D108BD9-81ED-4DB2-BD59-A6C34878D82A}">
                        <a16:rowId xmlns:a16="http://schemas.microsoft.com/office/drawing/2014/main" val="3795717801"/>
                      </a:ext>
                    </a:extLst>
                  </a:tr>
                  <a:tr h="419082">
                    <a:tc>
                      <a:txBody>
                        <a:bodyPr/>
                        <a:lstStyle/>
                        <a:p>
                          <a:pPr marL="0" marR="0" algn="just">
                            <a:lnSpc>
                              <a:spcPct val="107000"/>
                            </a:lnSpc>
                            <a:spcBef>
                              <a:spcPts val="0"/>
                            </a:spcBef>
                            <a:spcAft>
                              <a:spcPts val="0"/>
                            </a:spcAft>
                          </a:pPr>
                          <a:r>
                            <a:rPr lang="en-US" sz="2300">
                              <a:effectLst/>
                              <a:latin typeface="Barlow Condensed"/>
                            </a:rPr>
                            <a:t>900ppm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1317.1</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CA" sz="2300">
                              <a:effectLst/>
                              <a:latin typeface="Barlow Condensed"/>
                            </a:rPr>
                            <a:t>0.000759</a:t>
                          </a:r>
                          <a:endParaRPr lang="en-US" sz="2300">
                            <a:effectLst/>
                            <a:latin typeface="Barlow Condensed"/>
                            <a:ea typeface="DengXian"/>
                            <a:cs typeface="Arial"/>
                          </a:endParaRPr>
                        </a:p>
                      </a:txBody>
                      <a:tcPr marL="141087" marR="141087" marT="0" marB="0" anchor="b"/>
                    </a:tc>
                    <a:extLst>
                      <a:ext uri="{0D108BD9-81ED-4DB2-BD59-A6C34878D82A}">
                        <a16:rowId xmlns:a16="http://schemas.microsoft.com/office/drawing/2014/main" val="1454961285"/>
                      </a:ext>
                    </a:extLst>
                  </a:tr>
                </a:tbl>
              </a:graphicData>
            </a:graphic>
          </p:graphicFrame>
        </mc:Choice>
        <mc:Fallback xmlns="">
          <p:graphicFrame>
            <p:nvGraphicFramePr>
              <p:cNvPr id="13" name="Table 12">
                <a:extLst>
                  <a:ext uri="{FF2B5EF4-FFF2-40B4-BE49-F238E27FC236}">
                    <a16:creationId xmlns:a16="http://schemas.microsoft.com/office/drawing/2014/main" id="{16F78FA6-73F5-445E-93A9-DB47745C34E5}"/>
                  </a:ext>
                </a:extLst>
              </p:cNvPr>
              <p:cNvGraphicFramePr>
                <a:graphicFrameLocks noGrp="1"/>
              </p:cNvGraphicFramePr>
              <p:nvPr>
                <p:extLst>
                  <p:ext uri="{D42A27DB-BD31-4B8C-83A1-F6EECF244321}">
                    <p14:modId xmlns:p14="http://schemas.microsoft.com/office/powerpoint/2010/main" val="718364224"/>
                  </p:ext>
                </p:extLst>
              </p:nvPr>
            </p:nvGraphicFramePr>
            <p:xfrm>
              <a:off x="5930885" y="875988"/>
              <a:ext cx="5994400" cy="2514492"/>
            </p:xfrm>
            <a:graphic>
              <a:graphicData uri="http://schemas.openxmlformats.org/drawingml/2006/table">
                <a:tbl>
                  <a:tblPr firstRow="1" firstCol="1" bandRow="1">
                    <a:tableStyleId>{5C22544A-7EE6-4342-B048-85BDC9FD1C3A}</a:tableStyleId>
                  </a:tblPr>
                  <a:tblGrid>
                    <a:gridCol w="1564639">
                      <a:extLst>
                        <a:ext uri="{9D8B030D-6E8A-4147-A177-3AD203B41FA5}">
                          <a16:colId xmlns:a16="http://schemas.microsoft.com/office/drawing/2014/main" val="3877270060"/>
                        </a:ext>
                      </a:extLst>
                    </a:gridCol>
                    <a:gridCol w="1758521">
                      <a:extLst>
                        <a:ext uri="{9D8B030D-6E8A-4147-A177-3AD203B41FA5}">
                          <a16:colId xmlns:a16="http://schemas.microsoft.com/office/drawing/2014/main" val="1227639176"/>
                        </a:ext>
                      </a:extLst>
                    </a:gridCol>
                    <a:gridCol w="2671240">
                      <a:extLst>
                        <a:ext uri="{9D8B030D-6E8A-4147-A177-3AD203B41FA5}">
                          <a16:colId xmlns:a16="http://schemas.microsoft.com/office/drawing/2014/main" val="3811619027"/>
                        </a:ext>
                      </a:extLst>
                    </a:gridCol>
                  </a:tblGrid>
                  <a:tr h="419082">
                    <a:tc>
                      <a:txBody>
                        <a:bodyPr/>
                        <a:lstStyle/>
                        <a:p>
                          <a:pPr marL="0" marR="0" algn="just">
                            <a:lnSpc>
                              <a:spcPct val="107000"/>
                            </a:lnSpc>
                            <a:spcBef>
                              <a:spcPts val="0"/>
                            </a:spcBef>
                            <a:spcAft>
                              <a:spcPts val="0"/>
                            </a:spcAft>
                          </a:pPr>
                          <a:r>
                            <a:rPr lang="en-US" sz="2300">
                              <a:effectLst/>
                              <a:latin typeface="Barlow Condensed"/>
                            </a:rPr>
                            <a:t>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Q Factor</a:t>
                          </a:r>
                          <a:endParaRPr lang="en-US" sz="2300">
                            <a:effectLst/>
                            <a:latin typeface="Barlow Condensed"/>
                            <a:ea typeface="DengXian"/>
                            <a:cs typeface="Arial"/>
                          </a:endParaRPr>
                        </a:p>
                      </a:txBody>
                      <a:tcPr marL="141087" marR="141087" marT="0" marB="0"/>
                    </a:tc>
                    <a:tc>
                      <a:txBody>
                        <a:bodyPr/>
                        <a:lstStyle/>
                        <a:p>
                          <a:endParaRPr lang="en-US"/>
                        </a:p>
                      </a:txBody>
                      <a:tcPr marL="141087" marR="141087" marT="0" marB="0">
                        <a:blipFill>
                          <a:blip r:embed="rId4"/>
                          <a:stretch>
                            <a:fillRect l="-124601" t="-18841" r="-911" b="-542029"/>
                          </a:stretch>
                        </a:blipFill>
                      </a:tcPr>
                    </a:tc>
                    <a:extLst>
                      <a:ext uri="{0D108BD9-81ED-4DB2-BD59-A6C34878D82A}">
                        <a16:rowId xmlns:a16="http://schemas.microsoft.com/office/drawing/2014/main" val="645572216"/>
                      </a:ext>
                    </a:extLst>
                  </a:tr>
                  <a:tr h="419082">
                    <a:tc>
                      <a:txBody>
                        <a:bodyPr/>
                        <a:lstStyle/>
                        <a:p>
                          <a:pPr marL="0" marR="0" algn="just">
                            <a:lnSpc>
                              <a:spcPct val="107000"/>
                            </a:lnSpc>
                            <a:spcBef>
                              <a:spcPts val="0"/>
                            </a:spcBef>
                            <a:spcAft>
                              <a:spcPts val="0"/>
                            </a:spcAft>
                          </a:pPr>
                          <a:r>
                            <a:rPr lang="en-US" sz="2300">
                              <a:effectLst/>
                              <a:latin typeface="Barlow Condensed"/>
                            </a:rPr>
                            <a:t>0ppm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1853.2</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CA" sz="2300">
                              <a:effectLst/>
                              <a:latin typeface="Barlow Condensed"/>
                            </a:rPr>
                            <a:t>0.000540</a:t>
                          </a:r>
                          <a:endParaRPr lang="en-US" sz="2300">
                            <a:effectLst/>
                            <a:latin typeface="Barlow Condensed"/>
                            <a:ea typeface="DengXian"/>
                            <a:cs typeface="Arial"/>
                          </a:endParaRPr>
                        </a:p>
                      </a:txBody>
                      <a:tcPr marL="141087" marR="141087" marT="0" marB="0" anchor="b"/>
                    </a:tc>
                    <a:extLst>
                      <a:ext uri="{0D108BD9-81ED-4DB2-BD59-A6C34878D82A}">
                        <a16:rowId xmlns:a16="http://schemas.microsoft.com/office/drawing/2014/main" val="1851482970"/>
                      </a:ext>
                    </a:extLst>
                  </a:tr>
                  <a:tr h="419082">
                    <a:tc>
                      <a:txBody>
                        <a:bodyPr/>
                        <a:lstStyle/>
                        <a:p>
                          <a:pPr marL="0" marR="0" algn="just">
                            <a:lnSpc>
                              <a:spcPct val="107000"/>
                            </a:lnSpc>
                            <a:spcBef>
                              <a:spcPts val="0"/>
                            </a:spcBef>
                            <a:spcAft>
                              <a:spcPts val="0"/>
                            </a:spcAft>
                          </a:pPr>
                          <a:r>
                            <a:rPr lang="en-US" sz="2300">
                              <a:effectLst/>
                              <a:latin typeface="Barlow Condensed"/>
                            </a:rPr>
                            <a:t>300ppm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1424.6</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CA" sz="2300">
                              <a:effectLst/>
                              <a:latin typeface="Barlow Condensed"/>
                            </a:rPr>
                            <a:t>0.000702</a:t>
                          </a:r>
                          <a:endParaRPr lang="en-US" sz="2300">
                            <a:effectLst/>
                            <a:latin typeface="Barlow Condensed"/>
                            <a:ea typeface="DengXian"/>
                            <a:cs typeface="Arial"/>
                          </a:endParaRPr>
                        </a:p>
                      </a:txBody>
                      <a:tcPr marL="141087" marR="141087" marT="0" marB="0" anchor="b"/>
                    </a:tc>
                    <a:extLst>
                      <a:ext uri="{0D108BD9-81ED-4DB2-BD59-A6C34878D82A}">
                        <a16:rowId xmlns:a16="http://schemas.microsoft.com/office/drawing/2014/main" val="4236138843"/>
                      </a:ext>
                    </a:extLst>
                  </a:tr>
                  <a:tr h="419082">
                    <a:tc>
                      <a:txBody>
                        <a:bodyPr/>
                        <a:lstStyle/>
                        <a:p>
                          <a:pPr marL="0" marR="0" algn="just">
                            <a:lnSpc>
                              <a:spcPct val="107000"/>
                            </a:lnSpc>
                            <a:spcBef>
                              <a:spcPts val="0"/>
                            </a:spcBef>
                            <a:spcAft>
                              <a:spcPts val="0"/>
                            </a:spcAft>
                          </a:pPr>
                          <a:r>
                            <a:rPr lang="en-US" sz="2300">
                              <a:effectLst/>
                              <a:latin typeface="Barlow Condensed"/>
                            </a:rPr>
                            <a:t>500ppm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1415.0</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CA" sz="2300">
                              <a:effectLst/>
                              <a:latin typeface="Barlow Condensed"/>
                            </a:rPr>
                            <a:t>0.000707</a:t>
                          </a:r>
                          <a:endParaRPr lang="en-US" sz="2300">
                            <a:effectLst/>
                            <a:latin typeface="Barlow Condensed"/>
                            <a:ea typeface="DengXian"/>
                            <a:cs typeface="Arial"/>
                          </a:endParaRPr>
                        </a:p>
                      </a:txBody>
                      <a:tcPr marL="141087" marR="141087" marT="0" marB="0" anchor="b"/>
                    </a:tc>
                    <a:extLst>
                      <a:ext uri="{0D108BD9-81ED-4DB2-BD59-A6C34878D82A}">
                        <a16:rowId xmlns:a16="http://schemas.microsoft.com/office/drawing/2014/main" val="1299507167"/>
                      </a:ext>
                    </a:extLst>
                  </a:tr>
                  <a:tr h="419082">
                    <a:tc>
                      <a:txBody>
                        <a:bodyPr/>
                        <a:lstStyle/>
                        <a:p>
                          <a:pPr marL="0" marR="0" algn="just">
                            <a:lnSpc>
                              <a:spcPct val="107000"/>
                            </a:lnSpc>
                            <a:spcBef>
                              <a:spcPts val="0"/>
                            </a:spcBef>
                            <a:spcAft>
                              <a:spcPts val="0"/>
                            </a:spcAft>
                          </a:pPr>
                          <a:r>
                            <a:rPr lang="en-US" sz="2300">
                              <a:effectLst/>
                              <a:latin typeface="Barlow Condensed"/>
                            </a:rPr>
                            <a:t>700ppm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1359.9</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CA" sz="2300">
                              <a:effectLst/>
                              <a:latin typeface="Barlow Condensed"/>
                            </a:rPr>
                            <a:t>0.000735</a:t>
                          </a:r>
                          <a:endParaRPr lang="en-US" sz="2300">
                            <a:effectLst/>
                            <a:latin typeface="Barlow Condensed"/>
                            <a:ea typeface="DengXian"/>
                            <a:cs typeface="Arial"/>
                          </a:endParaRPr>
                        </a:p>
                      </a:txBody>
                      <a:tcPr marL="141087" marR="141087" marT="0" marB="0" anchor="b"/>
                    </a:tc>
                    <a:extLst>
                      <a:ext uri="{0D108BD9-81ED-4DB2-BD59-A6C34878D82A}">
                        <a16:rowId xmlns:a16="http://schemas.microsoft.com/office/drawing/2014/main" val="3795717801"/>
                      </a:ext>
                    </a:extLst>
                  </a:tr>
                  <a:tr h="419082">
                    <a:tc>
                      <a:txBody>
                        <a:bodyPr/>
                        <a:lstStyle/>
                        <a:p>
                          <a:pPr marL="0" marR="0" algn="just">
                            <a:lnSpc>
                              <a:spcPct val="107000"/>
                            </a:lnSpc>
                            <a:spcBef>
                              <a:spcPts val="0"/>
                            </a:spcBef>
                            <a:spcAft>
                              <a:spcPts val="0"/>
                            </a:spcAft>
                          </a:pPr>
                          <a:r>
                            <a:rPr lang="en-US" sz="2300">
                              <a:effectLst/>
                              <a:latin typeface="Barlow Condensed"/>
                            </a:rPr>
                            <a:t>900ppm</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US" sz="2300">
                              <a:effectLst/>
                              <a:latin typeface="Barlow Condensed"/>
                            </a:rPr>
                            <a:t>1317.1</a:t>
                          </a:r>
                          <a:endParaRPr lang="en-US" sz="2300">
                            <a:effectLst/>
                            <a:latin typeface="Barlow Condensed"/>
                            <a:ea typeface="DengXian"/>
                            <a:cs typeface="Arial"/>
                          </a:endParaRPr>
                        </a:p>
                      </a:txBody>
                      <a:tcPr marL="141087" marR="141087" marT="0" marB="0"/>
                    </a:tc>
                    <a:tc>
                      <a:txBody>
                        <a:bodyPr/>
                        <a:lstStyle/>
                        <a:p>
                          <a:pPr marL="0" marR="0" algn="just">
                            <a:lnSpc>
                              <a:spcPct val="107000"/>
                            </a:lnSpc>
                            <a:spcBef>
                              <a:spcPts val="0"/>
                            </a:spcBef>
                            <a:spcAft>
                              <a:spcPts val="0"/>
                            </a:spcAft>
                          </a:pPr>
                          <a:r>
                            <a:rPr lang="en-CA" sz="2300">
                              <a:effectLst/>
                              <a:latin typeface="Barlow Condensed"/>
                            </a:rPr>
                            <a:t>0.000759</a:t>
                          </a:r>
                          <a:endParaRPr lang="en-US" sz="2300">
                            <a:effectLst/>
                            <a:latin typeface="Barlow Condensed"/>
                            <a:ea typeface="DengXian"/>
                            <a:cs typeface="Arial"/>
                          </a:endParaRPr>
                        </a:p>
                      </a:txBody>
                      <a:tcPr marL="141087" marR="141087" marT="0" marB="0" anchor="b"/>
                    </a:tc>
                    <a:extLst>
                      <a:ext uri="{0D108BD9-81ED-4DB2-BD59-A6C34878D82A}">
                        <a16:rowId xmlns:a16="http://schemas.microsoft.com/office/drawing/2014/main" val="1454961285"/>
                      </a:ext>
                    </a:extLst>
                  </a:tr>
                </a:tbl>
              </a:graphicData>
            </a:graphic>
          </p:graphicFrame>
        </mc:Fallback>
      </mc:AlternateContent>
      <p:pic>
        <p:nvPicPr>
          <p:cNvPr id="2" name="Picture 8" descr="Chart, radar chart&#10;&#10;Description automatically generated">
            <a:extLst>
              <a:ext uri="{FF2B5EF4-FFF2-40B4-BE49-F238E27FC236}">
                <a16:creationId xmlns:a16="http://schemas.microsoft.com/office/drawing/2014/main" id="{94985E34-6B45-4A0F-BE7F-B82C82D1D4EA}"/>
              </a:ext>
            </a:extLst>
          </p:cNvPr>
          <p:cNvPicPr>
            <a:picLocks noChangeAspect="1"/>
          </p:cNvPicPr>
          <p:nvPr/>
        </p:nvPicPr>
        <p:blipFill>
          <a:blip r:embed="rId5"/>
          <a:stretch>
            <a:fillRect/>
          </a:stretch>
        </p:blipFill>
        <p:spPr>
          <a:xfrm>
            <a:off x="5976882" y="3589644"/>
            <a:ext cx="2743200" cy="2463952"/>
          </a:xfrm>
          <a:prstGeom prst="rect">
            <a:avLst/>
          </a:prstGeom>
        </p:spPr>
      </p:pic>
      <p:sp>
        <p:nvSpPr>
          <p:cNvPr id="5" name="TextBox 4">
            <a:extLst>
              <a:ext uri="{FF2B5EF4-FFF2-40B4-BE49-F238E27FC236}">
                <a16:creationId xmlns:a16="http://schemas.microsoft.com/office/drawing/2014/main" id="{1D09C923-BF9A-0CEE-CE06-A2E98853B355}"/>
              </a:ext>
            </a:extLst>
          </p:cNvPr>
          <p:cNvSpPr txBox="1"/>
          <p:nvPr/>
        </p:nvSpPr>
        <p:spPr>
          <a:xfrm>
            <a:off x="8887124" y="3536026"/>
            <a:ext cx="3000485" cy="1287019"/>
          </a:xfrm>
          <a:prstGeom prst="rect">
            <a:avLst/>
          </a:prstGeom>
          <a:noFill/>
        </p:spPr>
        <p:txBody>
          <a:bodyPr wrap="square" lIns="91440" tIns="45720" rIns="91440" bIns="45720" rtlCol="0" anchor="t">
            <a:spAutoFit/>
          </a:bodyPr>
          <a:lstStyle/>
          <a:p>
            <a:pPr>
              <a:lnSpc>
                <a:spcPct val="150000"/>
              </a:lnSpc>
            </a:pPr>
            <a:r>
              <a:rPr lang="en-CA" b="1">
                <a:latin typeface="+mj-lt"/>
              </a:rPr>
              <a:t>Q Factor: </a:t>
            </a:r>
            <a:r>
              <a:rPr lang="en-CA">
                <a:latin typeface="+mj-lt"/>
              </a:rPr>
              <a:t>describes how sharp of a peak the system's frequency response has</a:t>
            </a:r>
            <a:endParaRPr lang="en-US"/>
          </a:p>
        </p:txBody>
      </p:sp>
      <p:sp>
        <p:nvSpPr>
          <p:cNvPr id="12" name="Rectangle 11">
            <a:extLst>
              <a:ext uri="{FF2B5EF4-FFF2-40B4-BE49-F238E27FC236}">
                <a16:creationId xmlns:a16="http://schemas.microsoft.com/office/drawing/2014/main" id="{15E82EC7-9DE4-7086-1E4E-6266B7F10503}"/>
              </a:ext>
            </a:extLst>
          </p:cNvPr>
          <p:cNvSpPr/>
          <p:nvPr/>
        </p:nvSpPr>
        <p:spPr>
          <a:xfrm>
            <a:off x="5866524" y="3497317"/>
            <a:ext cx="6069723" cy="2671378"/>
          </a:xfrm>
          <a:prstGeom prst="rect">
            <a:avLst/>
          </a:prstGeom>
          <a:noFill/>
          <a:ln w="12700">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3768649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96E6D9-663E-4019-8109-6C1641193FE7}"/>
              </a:ext>
            </a:extLst>
          </p:cNvPr>
          <p:cNvSpPr>
            <a:spLocks noGrp="1"/>
          </p:cNvSpPr>
          <p:nvPr>
            <p:ph type="title"/>
          </p:nvPr>
        </p:nvSpPr>
        <p:spPr/>
        <p:txBody>
          <a:bodyPr anchor="ctr">
            <a:normAutofit/>
          </a:bodyPr>
          <a:lstStyle/>
          <a:p>
            <a:r>
              <a:rPr lang="en-US"/>
              <a:t>Errors and Limitations: Nonhomogeneous Fluids</a:t>
            </a:r>
          </a:p>
        </p:txBody>
      </p:sp>
      <p:sp>
        <p:nvSpPr>
          <p:cNvPr id="3" name="Content Placeholder 2">
            <a:extLst>
              <a:ext uri="{FF2B5EF4-FFF2-40B4-BE49-F238E27FC236}">
                <a16:creationId xmlns:a16="http://schemas.microsoft.com/office/drawing/2014/main" id="{F6B822CC-B1AD-4FCE-86D4-F9F7B790B17F}"/>
              </a:ext>
            </a:extLst>
          </p:cNvPr>
          <p:cNvSpPr>
            <a:spLocks noGrp="1"/>
          </p:cNvSpPr>
          <p:nvPr>
            <p:ph sz="half" idx="1"/>
          </p:nvPr>
        </p:nvSpPr>
        <p:spPr/>
        <p:txBody>
          <a:bodyPr>
            <a:normAutofit/>
          </a:bodyPr>
          <a:lstStyle/>
          <a:p>
            <a:r>
              <a:rPr lang="en-US">
                <a:latin typeface="+mj-lt"/>
              </a:rPr>
              <a:t>Microplastics would clump in the system</a:t>
            </a:r>
          </a:p>
          <a:p>
            <a:pPr lvl="1"/>
            <a:r>
              <a:rPr lang="en-US" sz="2400">
                <a:latin typeface="+mj-lt"/>
              </a:rPr>
              <a:t>Leads to non-homogenous samples</a:t>
            </a:r>
          </a:p>
          <a:p>
            <a:r>
              <a:rPr lang="en-US">
                <a:latin typeface="+mj-lt"/>
              </a:rPr>
              <a:t>Simulations assumed homogenous</a:t>
            </a:r>
          </a:p>
          <a:p>
            <a:r>
              <a:rPr lang="en-US">
                <a:latin typeface="+mj-lt"/>
              </a:rPr>
              <a:t>Prove this assumption using homogenous alcohol testing</a:t>
            </a:r>
          </a:p>
          <a:p>
            <a:pPr lvl="1"/>
            <a:r>
              <a:rPr lang="en-US">
                <a:latin typeface="+mj-lt"/>
              </a:rPr>
              <a:t>Alcohol shows consistent frequency and magnitude shifting</a:t>
            </a:r>
          </a:p>
        </p:txBody>
      </p:sp>
      <p:pic>
        <p:nvPicPr>
          <p:cNvPr id="11" name="Picture 10" descr="Chart, line chart&#10;&#10;Description automatically generated">
            <a:extLst>
              <a:ext uri="{FF2B5EF4-FFF2-40B4-BE49-F238E27FC236}">
                <a16:creationId xmlns:a16="http://schemas.microsoft.com/office/drawing/2014/main" id="{0BC310A0-EA63-4980-A13C-9E2FD7292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70992" y="1586418"/>
            <a:ext cx="5658620" cy="4243964"/>
          </a:xfrm>
          <a:prstGeom prst="rect">
            <a:avLst/>
          </a:prstGeom>
          <a:noFill/>
          <a:ln>
            <a:noFill/>
          </a:ln>
        </p:spPr>
      </p:pic>
    </p:spTree>
    <p:extLst>
      <p:ext uri="{BB962C8B-B14F-4D97-AF65-F5344CB8AC3E}">
        <p14:creationId xmlns:p14="http://schemas.microsoft.com/office/powerpoint/2010/main" val="168035073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 polygon&#10;&#10;Description automatically generated">
            <a:extLst>
              <a:ext uri="{FF2B5EF4-FFF2-40B4-BE49-F238E27FC236}">
                <a16:creationId xmlns:a16="http://schemas.microsoft.com/office/drawing/2014/main" id="{D006B93C-8E1C-45BD-9732-CAAEFF76B346}"/>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2150" y="390525"/>
            <a:ext cx="11936975" cy="6467475"/>
          </a:xfrm>
          <a:prstGeom prst="rect">
            <a:avLst/>
          </a:prstGeom>
        </p:spPr>
      </p:pic>
      <p:sp>
        <p:nvSpPr>
          <p:cNvPr id="7" name="Title 1">
            <a:extLst>
              <a:ext uri="{FF2B5EF4-FFF2-40B4-BE49-F238E27FC236}">
                <a16:creationId xmlns:a16="http://schemas.microsoft.com/office/drawing/2014/main" id="{9A3594F4-01DC-EAE3-CC43-63D585424E49}"/>
              </a:ext>
            </a:extLst>
          </p:cNvPr>
          <p:cNvSpPr>
            <a:spLocks noGrp="1"/>
          </p:cNvSpPr>
          <p:nvPr>
            <p:ph type="ctrTitle"/>
          </p:nvPr>
        </p:nvSpPr>
        <p:spPr>
          <a:xfrm>
            <a:off x="4037524" y="3014812"/>
            <a:ext cx="4086225" cy="828376"/>
          </a:xfrm>
        </p:spPr>
        <p:txBody>
          <a:bodyPr/>
          <a:lstStyle/>
          <a:p>
            <a:r>
              <a:rPr lang="en-US" sz="5000"/>
              <a:t>Introductions</a:t>
            </a:r>
          </a:p>
        </p:txBody>
      </p:sp>
    </p:spTree>
    <p:extLst>
      <p:ext uri="{BB962C8B-B14F-4D97-AF65-F5344CB8AC3E}">
        <p14:creationId xmlns:p14="http://schemas.microsoft.com/office/powerpoint/2010/main" val="1449518957"/>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DC76-2079-4011-889A-2DD1C92019AE}"/>
              </a:ext>
            </a:extLst>
          </p:cNvPr>
          <p:cNvSpPr>
            <a:spLocks noGrp="1"/>
          </p:cNvSpPr>
          <p:nvPr>
            <p:ph type="title"/>
          </p:nvPr>
        </p:nvSpPr>
        <p:spPr/>
        <p:txBody>
          <a:bodyPr anchor="ctr">
            <a:normAutofit/>
          </a:bodyPr>
          <a:lstStyle/>
          <a:p>
            <a:r>
              <a:rPr lang="en-US"/>
              <a:t>Errors and Limitations: Small Size of Fluid Tube</a:t>
            </a:r>
          </a:p>
        </p:txBody>
      </p:sp>
      <p:sp>
        <p:nvSpPr>
          <p:cNvPr id="12" name="Content Placeholder 2">
            <a:extLst>
              <a:ext uri="{FF2B5EF4-FFF2-40B4-BE49-F238E27FC236}">
                <a16:creationId xmlns:a16="http://schemas.microsoft.com/office/drawing/2014/main" id="{D64EC30A-244F-61EE-C14C-9D313B241CAB}"/>
              </a:ext>
            </a:extLst>
          </p:cNvPr>
          <p:cNvSpPr>
            <a:spLocks noGrp="1"/>
          </p:cNvSpPr>
          <p:nvPr>
            <p:ph sz="half" idx="1"/>
          </p:nvPr>
        </p:nvSpPr>
        <p:spPr>
          <a:xfrm>
            <a:off x="259882" y="1413164"/>
            <a:ext cx="6120598" cy="4590472"/>
          </a:xfrm>
        </p:spPr>
        <p:txBody>
          <a:bodyPr/>
          <a:lstStyle/>
          <a:p>
            <a:r>
              <a:rPr lang="en-US">
                <a:latin typeface="+mj-lt"/>
              </a:rPr>
              <a:t>The size of the fluid column is too small </a:t>
            </a:r>
          </a:p>
          <a:p>
            <a:pPr lvl="1"/>
            <a:r>
              <a:rPr lang="en-US">
                <a:latin typeface="+mj-lt"/>
              </a:rPr>
              <a:t>Promoted clogging of the system</a:t>
            </a:r>
          </a:p>
          <a:p>
            <a:pPr lvl="1"/>
            <a:r>
              <a:rPr lang="en-US">
                <a:latin typeface="+mj-lt"/>
              </a:rPr>
              <a:t>Coupling factor to material too small</a:t>
            </a:r>
          </a:p>
          <a:p>
            <a:r>
              <a:rPr lang="en-US">
                <a:latin typeface="+mj-lt"/>
              </a:rPr>
              <a:t>Larger tube</a:t>
            </a:r>
          </a:p>
          <a:p>
            <a:pPr lvl="1"/>
            <a:r>
              <a:rPr lang="en-US">
                <a:latin typeface="+mj-lt"/>
              </a:rPr>
              <a:t>Higher coupling leading to more substantial frequency shift</a:t>
            </a:r>
          </a:p>
          <a:p>
            <a:pPr lvl="1"/>
            <a:r>
              <a:rPr lang="en-US">
                <a:latin typeface="+mj-lt"/>
              </a:rPr>
              <a:t>Reduce clogging issues</a:t>
            </a:r>
          </a:p>
        </p:txBody>
      </p:sp>
      <p:sp>
        <p:nvSpPr>
          <p:cNvPr id="5" name="Footer Placeholder 4">
            <a:extLst>
              <a:ext uri="{FF2B5EF4-FFF2-40B4-BE49-F238E27FC236}">
                <a16:creationId xmlns:a16="http://schemas.microsoft.com/office/drawing/2014/main" id="{59DDFB8D-9712-4C53-A1ED-5D1068494A28}"/>
              </a:ext>
            </a:extLst>
          </p:cNvPr>
          <p:cNvSpPr>
            <a:spLocks noGrp="1"/>
          </p:cNvSpPr>
          <p:nvPr>
            <p:ph type="ftr" sz="quarter" idx="11"/>
          </p:nvPr>
        </p:nvSpPr>
        <p:spPr/>
        <p:txBody>
          <a:bodyPr anchor="ctr">
            <a:normAutofit/>
          </a:bodyPr>
          <a:lstStyle/>
          <a:p>
            <a:pPr>
              <a:spcAft>
                <a:spcPts val="600"/>
              </a:spcAft>
            </a:pPr>
            <a:r>
              <a:rPr lang="en-US"/>
              <a:t>PRESENTATION TITLE</a:t>
            </a:r>
          </a:p>
        </p:txBody>
      </p:sp>
      <p:sp>
        <p:nvSpPr>
          <p:cNvPr id="6" name="Slide Number Placeholder 5">
            <a:extLst>
              <a:ext uri="{FF2B5EF4-FFF2-40B4-BE49-F238E27FC236}">
                <a16:creationId xmlns:a16="http://schemas.microsoft.com/office/drawing/2014/main" id="{7161DEA3-2D3E-49AB-9135-68C5868FF340}"/>
              </a:ext>
            </a:extLst>
          </p:cNvPr>
          <p:cNvSpPr>
            <a:spLocks noGrp="1"/>
          </p:cNvSpPr>
          <p:nvPr>
            <p:ph type="sldNum" sz="quarter" idx="12"/>
          </p:nvPr>
        </p:nvSpPr>
        <p:spPr/>
        <p:txBody>
          <a:bodyPr anchor="ctr">
            <a:normAutofit/>
          </a:bodyPr>
          <a:lstStyle/>
          <a:p>
            <a:pPr>
              <a:spcAft>
                <a:spcPts val="600"/>
              </a:spcAft>
            </a:pPr>
            <a:r>
              <a:rPr lang="en-US"/>
              <a:t>PAGE  </a:t>
            </a:r>
            <a:fld id="{93005692-73BE-493E-93AB-ECD6027A7652}" type="slidenum">
              <a:rPr lang="en-US" smtClean="0"/>
              <a:pPr>
                <a:spcAft>
                  <a:spcPts val="600"/>
                </a:spcAft>
              </a:pPr>
              <a:t>30</a:t>
            </a:fld>
            <a:endParaRPr lang="en-US"/>
          </a:p>
        </p:txBody>
      </p:sp>
      <p:pic>
        <p:nvPicPr>
          <p:cNvPr id="7" name="Picture 6" descr="Chart, line chart&#10;&#10;Description automatically generated">
            <a:extLst>
              <a:ext uri="{FF2B5EF4-FFF2-40B4-BE49-F238E27FC236}">
                <a16:creationId xmlns:a16="http://schemas.microsoft.com/office/drawing/2014/main" id="{522CCD3E-2C92-4D10-A83C-E411BFA10F9E}"/>
              </a:ext>
            </a:extLst>
          </p:cNvPr>
          <p:cNvPicPr>
            <a:picLocks noChangeAspect="1"/>
          </p:cNvPicPr>
          <p:nvPr/>
        </p:nvPicPr>
        <p:blipFill>
          <a:blip r:embed="rId3"/>
          <a:stretch>
            <a:fillRect/>
          </a:stretch>
        </p:blipFill>
        <p:spPr>
          <a:xfrm>
            <a:off x="6170992" y="1895729"/>
            <a:ext cx="5658620" cy="3601754"/>
          </a:xfrm>
          <a:prstGeom prst="rect">
            <a:avLst/>
          </a:prstGeom>
          <a:noFill/>
        </p:spPr>
      </p:pic>
    </p:spTree>
    <p:extLst>
      <p:ext uri="{BB962C8B-B14F-4D97-AF65-F5344CB8AC3E}">
        <p14:creationId xmlns:p14="http://schemas.microsoft.com/office/powerpoint/2010/main" val="191408130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B1DA-E4AF-4A74-899E-AA7595371CBC}"/>
              </a:ext>
            </a:extLst>
          </p:cNvPr>
          <p:cNvSpPr>
            <a:spLocks noGrp="1"/>
          </p:cNvSpPr>
          <p:nvPr>
            <p:ph type="title"/>
          </p:nvPr>
        </p:nvSpPr>
        <p:spPr/>
        <p:txBody>
          <a:bodyPr/>
          <a:lstStyle/>
          <a:p>
            <a:r>
              <a:rPr lang="en-US"/>
              <a:t>Errors and Limitations: Characterizing Material</a:t>
            </a:r>
          </a:p>
        </p:txBody>
      </p:sp>
      <p:sp>
        <p:nvSpPr>
          <p:cNvPr id="3" name="Content Placeholder 2">
            <a:extLst>
              <a:ext uri="{FF2B5EF4-FFF2-40B4-BE49-F238E27FC236}">
                <a16:creationId xmlns:a16="http://schemas.microsoft.com/office/drawing/2014/main" id="{13864A94-C2EF-4A75-8E6E-8EB20E96E765}"/>
              </a:ext>
            </a:extLst>
          </p:cNvPr>
          <p:cNvSpPr>
            <a:spLocks noGrp="1"/>
          </p:cNvSpPr>
          <p:nvPr>
            <p:ph sz="half" idx="1"/>
          </p:nvPr>
        </p:nvSpPr>
        <p:spPr>
          <a:xfrm>
            <a:off x="259882" y="1413164"/>
            <a:ext cx="11322518" cy="4590472"/>
          </a:xfrm>
        </p:spPr>
        <p:txBody>
          <a:bodyPr/>
          <a:lstStyle/>
          <a:p>
            <a:r>
              <a:rPr lang="en-US">
                <a:latin typeface="+mj-lt"/>
              </a:rPr>
              <a:t>Relied on validity of previous research</a:t>
            </a:r>
          </a:p>
          <a:p>
            <a:pPr lvl="1"/>
            <a:r>
              <a:rPr lang="en-US">
                <a:latin typeface="+mj-lt"/>
              </a:rPr>
              <a:t>Research paper found dielectric constant increased with concentration</a:t>
            </a:r>
          </a:p>
          <a:p>
            <a:pPr lvl="1"/>
            <a:r>
              <a:rPr lang="en-US">
                <a:latin typeface="+mj-lt"/>
              </a:rPr>
              <a:t>Did not find this in testing</a:t>
            </a:r>
          </a:p>
          <a:p>
            <a:r>
              <a:rPr lang="en-US">
                <a:latin typeface="+mj-lt"/>
              </a:rPr>
              <a:t>Characterize material before designing resonator</a:t>
            </a:r>
          </a:p>
          <a:p>
            <a:pPr lvl="1"/>
            <a:r>
              <a:rPr lang="en-US">
                <a:latin typeface="+mj-lt"/>
              </a:rPr>
              <a:t>Difficult to know dielectric properties of materials</a:t>
            </a:r>
          </a:p>
          <a:p>
            <a:pPr lvl="1"/>
            <a:r>
              <a:rPr lang="en-US">
                <a:latin typeface="+mj-lt"/>
              </a:rPr>
              <a:t>Understanding the material before designing sensor</a:t>
            </a:r>
          </a:p>
        </p:txBody>
      </p:sp>
      <p:sp>
        <p:nvSpPr>
          <p:cNvPr id="5" name="Footer Placeholder 4">
            <a:extLst>
              <a:ext uri="{FF2B5EF4-FFF2-40B4-BE49-F238E27FC236}">
                <a16:creationId xmlns:a16="http://schemas.microsoft.com/office/drawing/2014/main" id="{EF32A727-CEE0-41EF-A1BE-616C034D36A7}"/>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7F116A4D-D6E0-4E16-A856-584070659FB9}"/>
              </a:ext>
            </a:extLst>
          </p:cNvPr>
          <p:cNvSpPr>
            <a:spLocks noGrp="1"/>
          </p:cNvSpPr>
          <p:nvPr>
            <p:ph type="sldNum" sz="quarter" idx="12"/>
          </p:nvPr>
        </p:nvSpPr>
        <p:spPr/>
        <p:txBody>
          <a:bodyPr/>
          <a:lstStyle/>
          <a:p>
            <a:r>
              <a:rPr lang="en-US"/>
              <a:t>PAGE  </a:t>
            </a:r>
            <a:fld id="{93005692-73BE-493E-93AB-ECD6027A7652}" type="slidenum">
              <a:rPr lang="en-US" smtClean="0"/>
              <a:pPr/>
              <a:t>31</a:t>
            </a:fld>
            <a:endParaRPr lang="en-US"/>
          </a:p>
        </p:txBody>
      </p:sp>
    </p:spTree>
    <p:extLst>
      <p:ext uri="{BB962C8B-B14F-4D97-AF65-F5344CB8AC3E}">
        <p14:creationId xmlns:p14="http://schemas.microsoft.com/office/powerpoint/2010/main" val="320270021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0B8902-2D1B-4D7A-8B45-230F24EA4CF5}"/>
              </a:ext>
            </a:extLst>
          </p:cNvPr>
          <p:cNvSpPr>
            <a:spLocks noGrp="1"/>
          </p:cNvSpPr>
          <p:nvPr>
            <p:ph type="sldNum" sz="quarter" idx="18"/>
          </p:nvPr>
        </p:nvSpPr>
        <p:spPr>
          <a:xfrm>
            <a:off x="5588000" y="6335309"/>
            <a:ext cx="1016000" cy="250337"/>
          </a:xfrm>
        </p:spPr>
        <p:txBody>
          <a:bodyPr vert="horz" lIns="91440" tIns="45720" rIns="91440" bIns="45720" rtlCol="0" anchor="ctr">
            <a:normAutofit/>
          </a:bodyPr>
          <a:lstStyle/>
          <a:p>
            <a:pPr>
              <a:spcAft>
                <a:spcPts val="600"/>
              </a:spcAft>
            </a:pPr>
            <a:r>
              <a:rPr lang="en-US"/>
              <a:t>PAGE  </a:t>
            </a:r>
            <a:fld id="{93005692-73BE-493E-93AB-ECD6027A7652}" type="slidenum">
              <a:rPr lang="en-US" smtClean="0"/>
              <a:pPr>
                <a:spcAft>
                  <a:spcPts val="600"/>
                </a:spcAft>
              </a:pPr>
              <a:t>32</a:t>
            </a:fld>
            <a:endParaRPr lang="en-US"/>
          </a:p>
        </p:txBody>
      </p:sp>
      <p:sp>
        <p:nvSpPr>
          <p:cNvPr id="2" name="Title 1">
            <a:extLst>
              <a:ext uri="{FF2B5EF4-FFF2-40B4-BE49-F238E27FC236}">
                <a16:creationId xmlns:a16="http://schemas.microsoft.com/office/drawing/2014/main" id="{65237812-8910-4860-8525-776657BB6228}"/>
              </a:ext>
            </a:extLst>
          </p:cNvPr>
          <p:cNvSpPr>
            <a:spLocks noGrp="1"/>
          </p:cNvSpPr>
          <p:nvPr>
            <p:ph type="title"/>
          </p:nvPr>
        </p:nvSpPr>
        <p:spPr>
          <a:xfrm>
            <a:off x="259883" y="434108"/>
            <a:ext cx="7046081" cy="895927"/>
          </a:xfrm>
        </p:spPr>
        <p:txBody>
          <a:bodyPr vert="horz" lIns="91440" tIns="45720" rIns="91440" bIns="45720" rtlCol="0" anchor="ctr">
            <a:normAutofit/>
          </a:bodyPr>
          <a:lstStyle/>
          <a:p>
            <a:r>
              <a:rPr lang="en-US" b="1" kern="1200" cap="none" spc="50" baseline="0">
                <a:latin typeface="+mj-lt"/>
                <a:ea typeface="+mj-ea"/>
                <a:cs typeface="+mj-cs"/>
              </a:rPr>
              <a:t>Improvement For Future Revisions</a:t>
            </a:r>
          </a:p>
        </p:txBody>
      </p:sp>
      <p:graphicFrame>
        <p:nvGraphicFramePr>
          <p:cNvPr id="8" name="TextBox 5">
            <a:extLst>
              <a:ext uri="{FF2B5EF4-FFF2-40B4-BE49-F238E27FC236}">
                <a16:creationId xmlns:a16="http://schemas.microsoft.com/office/drawing/2014/main" id="{8EA9B116-2F55-D8F9-427C-4111FCCC7964}"/>
              </a:ext>
            </a:extLst>
          </p:cNvPr>
          <p:cNvGraphicFramePr/>
          <p:nvPr>
            <p:extLst>
              <p:ext uri="{D42A27DB-BD31-4B8C-83A1-F6EECF244321}">
                <p14:modId xmlns:p14="http://schemas.microsoft.com/office/powerpoint/2010/main" val="1126370098"/>
              </p:ext>
            </p:extLst>
          </p:nvPr>
        </p:nvGraphicFramePr>
        <p:xfrm>
          <a:off x="259882" y="1413163"/>
          <a:ext cx="11569729" cy="4595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073672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1888C-C3CE-48CC-91E2-D287DFA8F020}"/>
              </a:ext>
            </a:extLst>
          </p:cNvPr>
          <p:cNvSpPr>
            <a:spLocks noGrp="1"/>
          </p:cNvSpPr>
          <p:nvPr>
            <p:ph type="title"/>
          </p:nvPr>
        </p:nvSpPr>
        <p:spPr/>
        <p:txBody>
          <a:bodyPr/>
          <a:lstStyle/>
          <a:p>
            <a:r>
              <a:rPr lang="en-CA"/>
              <a:t>Primary Requirements Verification </a:t>
            </a:r>
          </a:p>
        </p:txBody>
      </p:sp>
      <p:sp>
        <p:nvSpPr>
          <p:cNvPr id="3" name="Content Placeholder 2">
            <a:extLst>
              <a:ext uri="{FF2B5EF4-FFF2-40B4-BE49-F238E27FC236}">
                <a16:creationId xmlns:a16="http://schemas.microsoft.com/office/drawing/2014/main" id="{4ABA63EA-48D1-404B-AE60-9C1F703F382F}"/>
              </a:ext>
            </a:extLst>
          </p:cNvPr>
          <p:cNvSpPr>
            <a:spLocks noGrp="1"/>
          </p:cNvSpPr>
          <p:nvPr>
            <p:ph idx="1"/>
          </p:nvPr>
        </p:nvSpPr>
        <p:spPr/>
        <p:txBody>
          <a:bodyPr/>
          <a:lstStyle/>
          <a:p>
            <a:r>
              <a:rPr lang="en-US">
                <a:latin typeface="+mj-lt"/>
              </a:rPr>
              <a:t>The primary functional requirement of the system is that it shall measure the microplastic concentration of a sample within a specific precision and accuracy</a:t>
            </a:r>
            <a:r>
              <a:rPr lang="en-CA">
                <a:latin typeface="+mj-lt"/>
              </a:rPr>
              <a:t> </a:t>
            </a:r>
          </a:p>
          <a:p>
            <a:r>
              <a:rPr lang="en-US">
                <a:latin typeface="+mj-lt"/>
              </a:rPr>
              <a:t>Precision has been confirmed by repeated test results giving the same S11 response </a:t>
            </a:r>
            <a:endParaRPr lang="en-CA" b="1">
              <a:latin typeface="+mj-lt"/>
            </a:endParaRPr>
          </a:p>
        </p:txBody>
      </p:sp>
      <p:sp>
        <p:nvSpPr>
          <p:cNvPr id="4" name="Footer Placeholder 3">
            <a:extLst>
              <a:ext uri="{FF2B5EF4-FFF2-40B4-BE49-F238E27FC236}">
                <a16:creationId xmlns:a16="http://schemas.microsoft.com/office/drawing/2014/main" id="{1F0D1F46-F849-4ED7-969C-E9616D937E4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DB87F53E-6E32-4D52-84BF-E2D78647B30A}"/>
              </a:ext>
            </a:extLst>
          </p:cNvPr>
          <p:cNvSpPr>
            <a:spLocks noGrp="1"/>
          </p:cNvSpPr>
          <p:nvPr>
            <p:ph type="sldNum" sz="quarter" idx="12"/>
          </p:nvPr>
        </p:nvSpPr>
        <p:spPr/>
        <p:txBody>
          <a:bodyPr/>
          <a:lstStyle/>
          <a:p>
            <a:r>
              <a:rPr lang="en-US"/>
              <a:t>PAGE  </a:t>
            </a:r>
            <a:fld id="{93005692-73BE-493E-93AB-ECD6027A7652}" type="slidenum">
              <a:rPr lang="en-US" smtClean="0"/>
              <a:pPr/>
              <a:t>33</a:t>
            </a:fld>
            <a:endParaRPr lang="en-US"/>
          </a:p>
        </p:txBody>
      </p:sp>
      <p:pic>
        <p:nvPicPr>
          <p:cNvPr id="10" name="Picture 9">
            <a:extLst>
              <a:ext uri="{FF2B5EF4-FFF2-40B4-BE49-F238E27FC236}">
                <a16:creationId xmlns:a16="http://schemas.microsoft.com/office/drawing/2014/main" id="{9B08FC88-C5F2-12DC-6380-4BE4463157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6220" y="3429000"/>
            <a:ext cx="6119559" cy="1920988"/>
          </a:xfrm>
          <a:prstGeom prst="rect">
            <a:avLst/>
          </a:prstGeom>
          <a:noFill/>
          <a:ln>
            <a:noFill/>
          </a:ln>
        </p:spPr>
      </p:pic>
    </p:spTree>
    <p:extLst>
      <p:ext uri="{BB962C8B-B14F-4D97-AF65-F5344CB8AC3E}">
        <p14:creationId xmlns:p14="http://schemas.microsoft.com/office/powerpoint/2010/main" val="35387642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1888C-C3CE-48CC-91E2-D287DFA8F020}"/>
              </a:ext>
            </a:extLst>
          </p:cNvPr>
          <p:cNvSpPr>
            <a:spLocks noGrp="1"/>
          </p:cNvSpPr>
          <p:nvPr>
            <p:ph type="title"/>
          </p:nvPr>
        </p:nvSpPr>
        <p:spPr/>
        <p:txBody>
          <a:bodyPr/>
          <a:lstStyle/>
          <a:p>
            <a:r>
              <a:rPr lang="en-CA"/>
              <a:t>Primary Requirements Verification </a:t>
            </a:r>
          </a:p>
        </p:txBody>
      </p:sp>
      <p:sp>
        <p:nvSpPr>
          <p:cNvPr id="4" name="Footer Placeholder 3">
            <a:extLst>
              <a:ext uri="{FF2B5EF4-FFF2-40B4-BE49-F238E27FC236}">
                <a16:creationId xmlns:a16="http://schemas.microsoft.com/office/drawing/2014/main" id="{1F0D1F46-F849-4ED7-969C-E9616D937E4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DB87F53E-6E32-4D52-84BF-E2D78647B30A}"/>
              </a:ext>
            </a:extLst>
          </p:cNvPr>
          <p:cNvSpPr>
            <a:spLocks noGrp="1"/>
          </p:cNvSpPr>
          <p:nvPr>
            <p:ph type="sldNum" sz="quarter" idx="12"/>
          </p:nvPr>
        </p:nvSpPr>
        <p:spPr/>
        <p:txBody>
          <a:bodyPr/>
          <a:lstStyle/>
          <a:p>
            <a:r>
              <a:rPr lang="en-US"/>
              <a:t>PAGE  </a:t>
            </a:r>
            <a:fld id="{93005692-73BE-493E-93AB-ECD6027A7652}" type="slidenum">
              <a:rPr lang="en-US" smtClean="0"/>
              <a:pPr/>
              <a:t>34</a:t>
            </a:fld>
            <a:endParaRPr lang="en-US"/>
          </a:p>
        </p:txBody>
      </p:sp>
      <p:graphicFrame>
        <p:nvGraphicFramePr>
          <p:cNvPr id="7" name="Chart 6">
            <a:extLst>
              <a:ext uri="{FF2B5EF4-FFF2-40B4-BE49-F238E27FC236}">
                <a16:creationId xmlns:a16="http://schemas.microsoft.com/office/drawing/2014/main" id="{455C375E-C62A-44A0-B73B-E1166BDAB334}"/>
              </a:ext>
            </a:extLst>
          </p:cNvPr>
          <p:cNvGraphicFramePr/>
          <p:nvPr>
            <p:extLst>
              <p:ext uri="{D42A27DB-BD31-4B8C-83A1-F6EECF244321}">
                <p14:modId xmlns:p14="http://schemas.microsoft.com/office/powerpoint/2010/main" val="3879180698"/>
              </p:ext>
            </p:extLst>
          </p:nvPr>
        </p:nvGraphicFramePr>
        <p:xfrm>
          <a:off x="3554594" y="1485878"/>
          <a:ext cx="4980305" cy="3213735"/>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BDDF65C-C839-50DC-1A43-BE2AF082CF38}"/>
                  </a:ext>
                </a:extLst>
              </p:cNvPr>
              <p:cNvSpPr txBox="1"/>
              <p:nvPr/>
            </p:nvSpPr>
            <p:spPr>
              <a:xfrm>
                <a:off x="5189644" y="2626076"/>
                <a:ext cx="2541192" cy="344434"/>
              </a:xfrm>
              <a:prstGeom prst="rect">
                <a:avLst/>
              </a:prstGeom>
              <a:solidFill>
                <a:schemeClr val="bg1"/>
              </a:solidFill>
            </p:spPr>
            <p:txBody>
              <a:bodyPr wrap="square">
                <a:spAutoFit/>
              </a:bodyPr>
              <a:lstStyle/>
              <a:p>
                <a:pPr algn="ctr"/>
                <a:r>
                  <a:rPr lang="en-US" sz="1600">
                    <a:latin typeface="+mj-lt"/>
                  </a:rPr>
                  <a:t>S</a:t>
                </a:r>
                <a:r>
                  <a:rPr lang="en-US" sz="1600" baseline="-25000">
                    <a:latin typeface="+mj-lt"/>
                  </a:rPr>
                  <a:t>11</a:t>
                </a:r>
                <a:r>
                  <a:rPr lang="en-US" sz="1600">
                    <a:latin typeface="+mj-lt"/>
                  </a:rPr>
                  <a:t> </a:t>
                </a:r>
                <a14:m>
                  <m:oMath xmlns:m="http://schemas.openxmlformats.org/officeDocument/2006/math">
                    <m:r>
                      <a:rPr lang="en-US" sz="1600" i="0">
                        <a:latin typeface="Cambria Math" panose="02040503050406030204" pitchFamily="18" charset="0"/>
                      </a:rPr>
                      <m:t>=0.0034</m:t>
                    </m:r>
                    <m:r>
                      <a:rPr lang="en-CA" sz="1600" b="0" i="0" smtClean="0">
                        <a:latin typeface="Cambria Math" panose="02040503050406030204" pitchFamily="18" charset="0"/>
                      </a:rPr>
                      <m:t>(</m:t>
                    </m:r>
                    <m:r>
                      <m:rPr>
                        <m:sty m:val="p"/>
                      </m:rPr>
                      <a:rPr lang="en-CA" sz="1600" b="0" i="0" smtClean="0">
                        <a:latin typeface="Cambria Math" panose="02040503050406030204" pitchFamily="18" charset="0"/>
                      </a:rPr>
                      <m:t>ppm</m:t>
                    </m:r>
                    <m:r>
                      <a:rPr lang="en-CA" sz="1600" b="0" i="0" smtClean="0">
                        <a:latin typeface="Cambria Math" panose="02040503050406030204" pitchFamily="18" charset="0"/>
                      </a:rPr>
                      <m:t>)−20.55</m:t>
                    </m:r>
                  </m:oMath>
                </a14:m>
                <a:endParaRPr lang="en-US" sz="1600">
                  <a:latin typeface="+mj-lt"/>
                </a:endParaRPr>
              </a:p>
            </p:txBody>
          </p:sp>
        </mc:Choice>
        <mc:Fallback xmlns="">
          <p:sp>
            <p:nvSpPr>
              <p:cNvPr id="9" name="TextBox 8">
                <a:extLst>
                  <a:ext uri="{FF2B5EF4-FFF2-40B4-BE49-F238E27FC236}">
                    <a16:creationId xmlns:a16="http://schemas.microsoft.com/office/drawing/2014/main" id="{EBDDF65C-C839-50DC-1A43-BE2AF082CF38}"/>
                  </a:ext>
                </a:extLst>
              </p:cNvPr>
              <p:cNvSpPr txBox="1">
                <a:spLocks noRot="1" noChangeAspect="1" noMove="1" noResize="1" noEditPoints="1" noAdjustHandles="1" noChangeArrowheads="1" noChangeShapeType="1" noTextEdit="1"/>
              </p:cNvSpPr>
              <p:nvPr/>
            </p:nvSpPr>
            <p:spPr>
              <a:xfrm>
                <a:off x="5189644" y="2626076"/>
                <a:ext cx="2541192" cy="344434"/>
              </a:xfrm>
              <a:prstGeom prst="rect">
                <a:avLst/>
              </a:prstGeom>
              <a:blipFill>
                <a:blip r:embed="rId4"/>
                <a:stretch>
                  <a:fillRect t="-5357" b="-6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3883DA8-F6E4-A544-5EB6-0FBBBA066C6F}"/>
                  </a:ext>
                </a:extLst>
              </p:cNvPr>
              <p:cNvSpPr txBox="1"/>
              <p:nvPr/>
            </p:nvSpPr>
            <p:spPr>
              <a:xfrm>
                <a:off x="6695972" y="5080388"/>
                <a:ext cx="3677854" cy="492443"/>
              </a:xfrm>
              <a:prstGeom prst="rect">
                <a:avLst/>
              </a:prstGeom>
              <a:noFill/>
            </p:spPr>
            <p:txBody>
              <a:bodyPr wrap="square">
                <a:spAutoFit/>
              </a:bodyPr>
              <a:lstStyle/>
              <a:p>
                <a:r>
                  <a:rPr lang="en-CA">
                    <a:effectLst/>
                    <a:latin typeface="+mj-lt"/>
                  </a:rPr>
                  <a:t>Relative error = </a:t>
                </a:r>
                <a14:m>
                  <m:oMath xmlns:m="http://schemas.openxmlformats.org/officeDocument/2006/math">
                    <m:f>
                      <m:fPr>
                        <m:ctrlPr>
                          <a:rPr lang="en-CA" i="1" smtClean="0">
                            <a:effectLst/>
                            <a:latin typeface="Cambria Math" panose="02040503050406030204" pitchFamily="18" charset="0"/>
                          </a:rPr>
                        </m:ctrlPr>
                      </m:fPr>
                      <m:num>
                        <m:r>
                          <a:rPr lang="en-CA" sz="1800" i="1">
                            <a:effectLst/>
                            <a:latin typeface="Cambria Math" panose="02040503050406030204" pitchFamily="18" charset="0"/>
                            <a:ea typeface="DengXian" panose="02010600030101010101" pitchFamily="2" charset="-122"/>
                            <a:cs typeface="Arial" panose="020B0604020202020204" pitchFamily="34" charset="0"/>
                          </a:rPr>
                          <m:t>897−890</m:t>
                        </m:r>
                      </m:num>
                      <m:den>
                        <m:r>
                          <a:rPr lang="en-CA" sz="1800" i="1">
                            <a:effectLst/>
                            <a:latin typeface="Cambria Math" panose="02040503050406030204" pitchFamily="18" charset="0"/>
                            <a:ea typeface="DengXian" panose="02010600030101010101" pitchFamily="2" charset="-122"/>
                            <a:cs typeface="Arial" panose="020B0604020202020204" pitchFamily="34" charset="0"/>
                          </a:rPr>
                          <m:t>897</m:t>
                        </m:r>
                      </m:den>
                    </m:f>
                    <m:r>
                      <a:rPr lang="en-CA" sz="1800" i="1">
                        <a:effectLst/>
                        <a:latin typeface="Cambria Math" panose="02040503050406030204" pitchFamily="18" charset="0"/>
                        <a:ea typeface="DengXian" panose="02010600030101010101" pitchFamily="2" charset="-122"/>
                        <a:cs typeface="Arial" panose="020B0604020202020204" pitchFamily="34" charset="0"/>
                      </a:rPr>
                      <m:t>=0.78%</m:t>
                    </m:r>
                  </m:oMath>
                </a14:m>
                <a:r>
                  <a:rPr lang="en-CA" sz="1800">
                    <a:effectLst/>
                    <a:latin typeface="+mj-lt"/>
                    <a:ea typeface="DengXian" panose="02010600030101010101" pitchFamily="2" charset="-122"/>
                    <a:cs typeface="Arial" panose="020B0604020202020204" pitchFamily="34" charset="0"/>
                  </a:rPr>
                  <a:t> </a:t>
                </a:r>
                <a:endParaRPr lang="en-US">
                  <a:latin typeface="+mj-lt"/>
                </a:endParaRPr>
              </a:p>
            </p:txBody>
          </p:sp>
        </mc:Choice>
        <mc:Fallback xmlns="">
          <p:sp>
            <p:nvSpPr>
              <p:cNvPr id="10" name="TextBox 9">
                <a:extLst>
                  <a:ext uri="{FF2B5EF4-FFF2-40B4-BE49-F238E27FC236}">
                    <a16:creationId xmlns:a16="http://schemas.microsoft.com/office/drawing/2014/main" id="{53883DA8-F6E4-A544-5EB6-0FBBBA066C6F}"/>
                  </a:ext>
                </a:extLst>
              </p:cNvPr>
              <p:cNvSpPr txBox="1">
                <a:spLocks noRot="1" noChangeAspect="1" noMove="1" noResize="1" noEditPoints="1" noAdjustHandles="1" noChangeArrowheads="1" noChangeShapeType="1" noTextEdit="1"/>
              </p:cNvSpPr>
              <p:nvPr/>
            </p:nvSpPr>
            <p:spPr>
              <a:xfrm>
                <a:off x="6695972" y="5080388"/>
                <a:ext cx="3677854" cy="492443"/>
              </a:xfrm>
              <a:prstGeom prst="rect">
                <a:avLst/>
              </a:prstGeom>
              <a:blipFill>
                <a:blip r:embed="rId5"/>
                <a:stretch>
                  <a:fillRect l="-1325" b="-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DBF9675-C562-8DC0-377A-FCEAAF1BAB72}"/>
                  </a:ext>
                </a:extLst>
              </p:cNvPr>
              <p:cNvSpPr txBox="1"/>
              <p:nvPr/>
            </p:nvSpPr>
            <p:spPr>
              <a:xfrm>
                <a:off x="2186566" y="5017903"/>
                <a:ext cx="4417434"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𝑝𝑝𝑚</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−17.5</m:t>
                          </m:r>
                          <m:r>
                            <m:rPr>
                              <m:sty m:val="p"/>
                            </m:rPr>
                            <a:rPr lang="en-CA" b="0" i="0" smtClean="0">
                              <a:latin typeface="Cambria Math" panose="02040503050406030204" pitchFamily="18" charset="0"/>
                            </a:rPr>
                            <m:t>dB</m:t>
                          </m:r>
                          <m:r>
                            <a:rPr lang="en-US" i="0">
                              <a:latin typeface="Cambria Math" panose="02040503050406030204" pitchFamily="18" charset="0"/>
                            </a:rPr>
                            <m:t>+20.55</m:t>
                          </m:r>
                        </m:num>
                        <m:den>
                          <m:r>
                            <a:rPr lang="en-US" i="0">
                              <a:latin typeface="Cambria Math" panose="02040503050406030204" pitchFamily="18" charset="0"/>
                            </a:rPr>
                            <m:t>0.0034</m:t>
                          </m:r>
                        </m:den>
                      </m:f>
                      <m:r>
                        <a:rPr lang="en-US" i="0">
                          <a:latin typeface="Cambria Math" panose="02040503050406030204" pitchFamily="18" charset="0"/>
                        </a:rPr>
                        <m:t>=897</m:t>
                      </m:r>
                      <m:r>
                        <a:rPr lang="en-US" i="1">
                          <a:latin typeface="Cambria Math" panose="02040503050406030204" pitchFamily="18" charset="0"/>
                        </a:rPr>
                        <m:t>𝑝𝑝𝑚</m:t>
                      </m:r>
                    </m:oMath>
                  </m:oMathPara>
                </a14:m>
                <a:endParaRPr lang="en-US">
                  <a:latin typeface="+mj-lt"/>
                </a:endParaRPr>
              </a:p>
            </p:txBody>
          </p:sp>
        </mc:Choice>
        <mc:Fallback xmlns="">
          <p:sp>
            <p:nvSpPr>
              <p:cNvPr id="11" name="TextBox 10">
                <a:extLst>
                  <a:ext uri="{FF2B5EF4-FFF2-40B4-BE49-F238E27FC236}">
                    <a16:creationId xmlns:a16="http://schemas.microsoft.com/office/drawing/2014/main" id="{FDBF9675-C562-8DC0-377A-FCEAAF1BAB72}"/>
                  </a:ext>
                </a:extLst>
              </p:cNvPr>
              <p:cNvSpPr txBox="1">
                <a:spLocks noRot="1" noChangeAspect="1" noMove="1" noResize="1" noEditPoints="1" noAdjustHandles="1" noChangeArrowheads="1" noChangeShapeType="1" noTextEdit="1"/>
              </p:cNvSpPr>
              <p:nvPr/>
            </p:nvSpPr>
            <p:spPr>
              <a:xfrm>
                <a:off x="2186566" y="5017903"/>
                <a:ext cx="4417434" cy="61831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2302248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 polygon&#10;&#10;Description automatically generated">
            <a:extLst>
              <a:ext uri="{FF2B5EF4-FFF2-40B4-BE49-F238E27FC236}">
                <a16:creationId xmlns:a16="http://schemas.microsoft.com/office/drawing/2014/main" id="{D006B93C-8E1C-45BD-9732-CAAEFF76B346}"/>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2150" y="390525"/>
            <a:ext cx="11936975" cy="6467475"/>
          </a:xfrm>
          <a:prstGeom prst="rect">
            <a:avLst/>
          </a:prstGeom>
        </p:spPr>
      </p:pic>
      <p:sp>
        <p:nvSpPr>
          <p:cNvPr id="7" name="Title 1">
            <a:extLst>
              <a:ext uri="{FF2B5EF4-FFF2-40B4-BE49-F238E27FC236}">
                <a16:creationId xmlns:a16="http://schemas.microsoft.com/office/drawing/2014/main" id="{9A3594F4-01DC-EAE3-CC43-63D585424E49}"/>
              </a:ext>
            </a:extLst>
          </p:cNvPr>
          <p:cNvSpPr>
            <a:spLocks noGrp="1"/>
          </p:cNvSpPr>
          <p:nvPr>
            <p:ph type="ctrTitle"/>
          </p:nvPr>
        </p:nvSpPr>
        <p:spPr>
          <a:xfrm>
            <a:off x="2096805" y="3014812"/>
            <a:ext cx="7967663" cy="828376"/>
          </a:xfrm>
        </p:spPr>
        <p:txBody>
          <a:bodyPr/>
          <a:lstStyle/>
          <a:p>
            <a:r>
              <a:rPr lang="en-US" sz="5000"/>
              <a:t>design considerations review</a:t>
            </a:r>
          </a:p>
        </p:txBody>
      </p:sp>
    </p:spTree>
    <p:extLst>
      <p:ext uri="{BB962C8B-B14F-4D97-AF65-F5344CB8AC3E}">
        <p14:creationId xmlns:p14="http://schemas.microsoft.com/office/powerpoint/2010/main" val="4235341998"/>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EB4A-8DFE-40B2-98FA-8F3EB944C178}"/>
              </a:ext>
            </a:extLst>
          </p:cNvPr>
          <p:cNvSpPr>
            <a:spLocks noGrp="1"/>
          </p:cNvSpPr>
          <p:nvPr>
            <p:ph type="title"/>
          </p:nvPr>
        </p:nvSpPr>
        <p:spPr>
          <a:xfrm>
            <a:off x="259883" y="434108"/>
            <a:ext cx="11569729" cy="895927"/>
          </a:xfrm>
        </p:spPr>
        <p:txBody>
          <a:bodyPr vert="horz" lIns="91440" tIns="45720" rIns="91440" bIns="45720" rtlCol="0" anchor="ctr">
            <a:normAutofit/>
          </a:bodyPr>
          <a:lstStyle/>
          <a:p>
            <a:r>
              <a:rPr lang="en-US" b="1" kern="1200" spc="50" baseline="0"/>
              <a:t>Design For Safety, Regulatory, Sustainability</a:t>
            </a:r>
          </a:p>
        </p:txBody>
      </p:sp>
      <p:sp>
        <p:nvSpPr>
          <p:cNvPr id="5" name="Slide Number Placeholder 4">
            <a:extLst>
              <a:ext uri="{FF2B5EF4-FFF2-40B4-BE49-F238E27FC236}">
                <a16:creationId xmlns:a16="http://schemas.microsoft.com/office/drawing/2014/main" id="{C2A32E20-9BEA-415B-98D5-6E19F065A912}"/>
              </a:ext>
            </a:extLst>
          </p:cNvPr>
          <p:cNvSpPr>
            <a:spLocks noGrp="1"/>
          </p:cNvSpPr>
          <p:nvPr>
            <p:ph type="sldNum" sz="quarter" idx="12"/>
          </p:nvPr>
        </p:nvSpPr>
        <p:spPr>
          <a:xfrm>
            <a:off x="5588000" y="6335309"/>
            <a:ext cx="1016000" cy="250337"/>
          </a:xfrm>
        </p:spPr>
        <p:txBody>
          <a:bodyPr vert="horz" lIns="91440" tIns="45720" rIns="91440" bIns="45720" rtlCol="0" anchor="ctr">
            <a:normAutofit/>
          </a:bodyPr>
          <a:lstStyle/>
          <a:p>
            <a:pPr>
              <a:spcAft>
                <a:spcPts val="600"/>
              </a:spcAft>
            </a:pPr>
            <a:r>
              <a:rPr lang="en-US"/>
              <a:t>PAGE  </a:t>
            </a:r>
            <a:fld id="{93005692-73BE-493E-93AB-ECD6027A7652}" type="slidenum">
              <a:rPr lang="en-US" smtClean="0"/>
              <a:pPr>
                <a:spcAft>
                  <a:spcPts val="600"/>
                </a:spcAft>
              </a:pPr>
              <a:t>36</a:t>
            </a:fld>
            <a:endParaRPr lang="en-US"/>
          </a:p>
        </p:txBody>
      </p:sp>
      <p:graphicFrame>
        <p:nvGraphicFramePr>
          <p:cNvPr id="34" name="TextBox 11">
            <a:extLst>
              <a:ext uri="{FF2B5EF4-FFF2-40B4-BE49-F238E27FC236}">
                <a16:creationId xmlns:a16="http://schemas.microsoft.com/office/drawing/2014/main" id="{66568708-BD8E-9AB4-D685-5F68D1AC8605}"/>
              </a:ext>
            </a:extLst>
          </p:cNvPr>
          <p:cNvGraphicFramePr/>
          <p:nvPr>
            <p:extLst>
              <p:ext uri="{D42A27DB-BD31-4B8C-83A1-F6EECF244321}">
                <p14:modId xmlns:p14="http://schemas.microsoft.com/office/powerpoint/2010/main" val="2613834877"/>
              </p:ext>
            </p:extLst>
          </p:nvPr>
        </p:nvGraphicFramePr>
        <p:xfrm>
          <a:off x="259882" y="1413163"/>
          <a:ext cx="8112593" cy="4595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 name="TextBox 34">
            <a:extLst>
              <a:ext uri="{FF2B5EF4-FFF2-40B4-BE49-F238E27FC236}">
                <a16:creationId xmlns:a16="http://schemas.microsoft.com/office/drawing/2014/main" id="{4864CB56-8D12-405F-88AE-EFEEC81B9816}"/>
              </a:ext>
            </a:extLst>
          </p:cNvPr>
          <p:cNvSpPr txBox="1"/>
          <p:nvPr/>
        </p:nvSpPr>
        <p:spPr>
          <a:xfrm>
            <a:off x="3654241" y="1716738"/>
            <a:ext cx="4447011" cy="923330"/>
          </a:xfrm>
          <a:prstGeom prst="rect">
            <a:avLst/>
          </a:prstGeom>
          <a:noFill/>
        </p:spPr>
        <p:txBody>
          <a:bodyPr wrap="square" rtlCol="0">
            <a:spAutoFit/>
          </a:bodyPr>
          <a:lstStyle/>
          <a:p>
            <a:r>
              <a:rPr lang="en-CA">
                <a:latin typeface="+mj-lt"/>
              </a:rPr>
              <a:t>Project-related safety concerns were mitigated. </a:t>
            </a:r>
          </a:p>
          <a:p>
            <a:r>
              <a:rPr lang="en-CA">
                <a:latin typeface="+mj-lt"/>
              </a:rPr>
              <a:t>Product-related safety concerns are under evaluation.</a:t>
            </a:r>
          </a:p>
          <a:p>
            <a:r>
              <a:rPr lang="en-CA">
                <a:latin typeface="+mj-lt"/>
              </a:rPr>
              <a:t> </a:t>
            </a:r>
          </a:p>
        </p:txBody>
      </p:sp>
      <p:sp>
        <p:nvSpPr>
          <p:cNvPr id="36" name="TextBox 35">
            <a:extLst>
              <a:ext uri="{FF2B5EF4-FFF2-40B4-BE49-F238E27FC236}">
                <a16:creationId xmlns:a16="http://schemas.microsoft.com/office/drawing/2014/main" id="{CC67CAF4-2098-4B61-8AEE-8D5E30B44798}"/>
              </a:ext>
            </a:extLst>
          </p:cNvPr>
          <p:cNvSpPr txBox="1"/>
          <p:nvPr/>
        </p:nvSpPr>
        <p:spPr>
          <a:xfrm>
            <a:off x="3654241" y="3438525"/>
            <a:ext cx="4262815" cy="646331"/>
          </a:xfrm>
          <a:prstGeom prst="rect">
            <a:avLst/>
          </a:prstGeom>
          <a:noFill/>
        </p:spPr>
        <p:txBody>
          <a:bodyPr wrap="square" rtlCol="0">
            <a:spAutoFit/>
          </a:bodyPr>
          <a:lstStyle/>
          <a:p>
            <a:r>
              <a:rPr lang="en-CA">
                <a:latin typeface="+mj-lt"/>
              </a:rPr>
              <a:t>Regulatory aspects dependent on the application domain. </a:t>
            </a:r>
          </a:p>
        </p:txBody>
      </p:sp>
      <p:sp>
        <p:nvSpPr>
          <p:cNvPr id="37" name="TextBox 36">
            <a:extLst>
              <a:ext uri="{FF2B5EF4-FFF2-40B4-BE49-F238E27FC236}">
                <a16:creationId xmlns:a16="http://schemas.microsoft.com/office/drawing/2014/main" id="{1929AA23-C16D-4B43-BD46-48EB1660ADF2}"/>
              </a:ext>
            </a:extLst>
          </p:cNvPr>
          <p:cNvSpPr txBox="1"/>
          <p:nvPr/>
        </p:nvSpPr>
        <p:spPr>
          <a:xfrm>
            <a:off x="3654241" y="5080227"/>
            <a:ext cx="3960208" cy="646331"/>
          </a:xfrm>
          <a:prstGeom prst="rect">
            <a:avLst/>
          </a:prstGeom>
          <a:noFill/>
        </p:spPr>
        <p:txBody>
          <a:bodyPr wrap="square" rtlCol="0">
            <a:spAutoFit/>
          </a:bodyPr>
          <a:lstStyle/>
          <a:p>
            <a:r>
              <a:rPr lang="en-CA">
                <a:latin typeface="+mj-lt"/>
              </a:rPr>
              <a:t>Reusable System Setup.</a:t>
            </a:r>
          </a:p>
          <a:p>
            <a:r>
              <a:rPr lang="en-CA">
                <a:latin typeface="+mj-lt"/>
              </a:rPr>
              <a:t>Proper Filtering prior to Sample Disposal. </a:t>
            </a:r>
          </a:p>
        </p:txBody>
      </p:sp>
      <p:pic>
        <p:nvPicPr>
          <p:cNvPr id="39" name="Graphic 38" descr="Filter with solid fill">
            <a:extLst>
              <a:ext uri="{FF2B5EF4-FFF2-40B4-BE49-F238E27FC236}">
                <a16:creationId xmlns:a16="http://schemas.microsoft.com/office/drawing/2014/main" id="{3436DDB8-CE07-4D03-A0A4-2CFEAAC6D4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31956" y="5315907"/>
            <a:ext cx="407188" cy="407188"/>
          </a:xfrm>
          <a:prstGeom prst="rect">
            <a:avLst/>
          </a:prstGeom>
        </p:spPr>
      </p:pic>
      <p:sp>
        <p:nvSpPr>
          <p:cNvPr id="41" name="TextBox 40">
            <a:extLst>
              <a:ext uri="{FF2B5EF4-FFF2-40B4-BE49-F238E27FC236}">
                <a16:creationId xmlns:a16="http://schemas.microsoft.com/office/drawing/2014/main" id="{1BC5EB62-6D40-4A63-85C9-CB0CC975594C}"/>
              </a:ext>
            </a:extLst>
          </p:cNvPr>
          <p:cNvSpPr txBox="1"/>
          <p:nvPr/>
        </p:nvSpPr>
        <p:spPr>
          <a:xfrm>
            <a:off x="8678641" y="1589513"/>
            <a:ext cx="3202223" cy="4247317"/>
          </a:xfrm>
          <a:prstGeom prst="rect">
            <a:avLst/>
          </a:prstGeom>
          <a:noFill/>
        </p:spPr>
        <p:txBody>
          <a:bodyPr wrap="square" rtlCol="0">
            <a:spAutoFit/>
          </a:bodyPr>
          <a:lstStyle/>
          <a:p>
            <a:r>
              <a:rPr lang="en-CA" b="1">
                <a:latin typeface="+mj-lt"/>
              </a:rPr>
              <a:t>Additional Safety Measures: </a:t>
            </a:r>
          </a:p>
          <a:p>
            <a:pPr marL="342900" indent="-342900">
              <a:buFont typeface="+mj-lt"/>
              <a:buAutoNum type="arabicPeriod"/>
            </a:pPr>
            <a:r>
              <a:rPr lang="en-CA">
                <a:latin typeface="+mj-lt"/>
              </a:rPr>
              <a:t>Use grounding wrist strap when working on PCB board to prevent buildup of static electricity on the body. </a:t>
            </a:r>
          </a:p>
          <a:p>
            <a:pPr marL="342900" indent="-342900">
              <a:buFont typeface="+mj-lt"/>
              <a:buAutoNum type="arabicPeriod"/>
            </a:pPr>
            <a:r>
              <a:rPr lang="en-CA">
                <a:latin typeface="+mj-lt"/>
              </a:rPr>
              <a:t>Wear gloves when testing with liquid to prevent conductive solutions from being in direct contact with body.</a:t>
            </a:r>
          </a:p>
          <a:p>
            <a:pPr marL="342900" indent="-342900">
              <a:buFont typeface="+mj-lt"/>
              <a:buAutoNum type="arabicPeriod"/>
            </a:pPr>
            <a:r>
              <a:rPr lang="en-CA">
                <a:latin typeface="+mj-lt"/>
              </a:rPr>
              <a:t>Carefully review the datasheets before purchase components to minimize toxic contents. </a:t>
            </a:r>
          </a:p>
          <a:p>
            <a:pPr marL="342900" indent="-342900">
              <a:buFont typeface="+mj-lt"/>
              <a:buAutoNum type="arabicPeriod"/>
            </a:pPr>
            <a:r>
              <a:rPr lang="en-CA">
                <a:latin typeface="+mj-lt"/>
              </a:rPr>
              <a:t>Use solder fan to dissipate toxic air when soldering with led on the PCB. </a:t>
            </a:r>
          </a:p>
        </p:txBody>
      </p:sp>
      <p:sp>
        <p:nvSpPr>
          <p:cNvPr id="42" name="Rectangle: Rounded Corners 41">
            <a:extLst>
              <a:ext uri="{FF2B5EF4-FFF2-40B4-BE49-F238E27FC236}">
                <a16:creationId xmlns:a16="http://schemas.microsoft.com/office/drawing/2014/main" id="{C80ADAA4-A4BA-47F0-9AC6-1C1B21DE4B3F}"/>
              </a:ext>
            </a:extLst>
          </p:cNvPr>
          <p:cNvSpPr/>
          <p:nvPr/>
        </p:nvSpPr>
        <p:spPr>
          <a:xfrm>
            <a:off x="8627389" y="1413163"/>
            <a:ext cx="3304729" cy="4595117"/>
          </a:xfrm>
          <a:prstGeom prst="roundRect">
            <a:avLst/>
          </a:prstGeom>
          <a:solidFill>
            <a:schemeClr val="accent4">
              <a:alpha val="20000"/>
            </a:schemeClr>
          </a:solidFill>
          <a:ln w="0">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Isosceles Triangle 42">
            <a:extLst>
              <a:ext uri="{FF2B5EF4-FFF2-40B4-BE49-F238E27FC236}">
                <a16:creationId xmlns:a16="http://schemas.microsoft.com/office/drawing/2014/main" id="{961762DA-0D91-410D-BCAE-1B87110D4D95}"/>
              </a:ext>
            </a:extLst>
          </p:cNvPr>
          <p:cNvSpPr/>
          <p:nvPr/>
        </p:nvSpPr>
        <p:spPr>
          <a:xfrm rot="1971636">
            <a:off x="8329738" y="2011716"/>
            <a:ext cx="423623" cy="333375"/>
          </a:xfrm>
          <a:prstGeom prst="triangle">
            <a:avLst/>
          </a:prstGeom>
          <a:solidFill>
            <a:schemeClr val="accent4">
              <a:alpha val="20000"/>
            </a:schemeClr>
          </a:solidFill>
          <a:ln w="0">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78258360"/>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97E0-74C7-4E01-8558-819E9BEEF91D}"/>
              </a:ext>
            </a:extLst>
          </p:cNvPr>
          <p:cNvSpPr>
            <a:spLocks noGrp="1"/>
          </p:cNvSpPr>
          <p:nvPr>
            <p:ph type="title"/>
          </p:nvPr>
        </p:nvSpPr>
        <p:spPr>
          <a:xfrm>
            <a:off x="259883" y="434108"/>
            <a:ext cx="11569729" cy="895927"/>
          </a:xfrm>
        </p:spPr>
        <p:txBody>
          <a:bodyPr vert="horz" lIns="91440" tIns="45720" rIns="91440" bIns="45720" rtlCol="0" anchor="ctr">
            <a:normAutofit/>
          </a:bodyPr>
          <a:lstStyle/>
          <a:p>
            <a:r>
              <a:rPr lang="en-US" b="1" kern="1200" spc="50" baseline="0"/>
              <a:t>Impact Of Design On Society And Environment</a:t>
            </a:r>
          </a:p>
        </p:txBody>
      </p:sp>
      <p:sp>
        <p:nvSpPr>
          <p:cNvPr id="23" name="Slide Number Placeholder 6">
            <a:extLst>
              <a:ext uri="{FF2B5EF4-FFF2-40B4-BE49-F238E27FC236}">
                <a16:creationId xmlns:a16="http://schemas.microsoft.com/office/drawing/2014/main" id="{DFC1691C-343E-7B96-3287-0C455FE82DF6}"/>
              </a:ext>
            </a:extLst>
          </p:cNvPr>
          <p:cNvSpPr>
            <a:spLocks noGrp="1"/>
          </p:cNvSpPr>
          <p:nvPr>
            <p:ph type="sldNum" sz="quarter" idx="12"/>
          </p:nvPr>
        </p:nvSpPr>
        <p:spPr>
          <a:xfrm>
            <a:off x="5588000" y="6335309"/>
            <a:ext cx="1016000" cy="250337"/>
          </a:xfrm>
        </p:spPr>
        <p:txBody>
          <a:bodyPr anchor="ctr">
            <a:normAutofit/>
          </a:bodyPr>
          <a:lstStyle/>
          <a:p>
            <a:pPr>
              <a:spcAft>
                <a:spcPts val="600"/>
              </a:spcAft>
            </a:pPr>
            <a:r>
              <a:rPr lang="en-US"/>
              <a:t>PAGE  </a:t>
            </a:r>
            <a:fld id="{93005692-73BE-493E-93AB-ECD6027A7652}" type="slidenum">
              <a:rPr lang="en-US" smtClean="0"/>
              <a:pPr>
                <a:spcAft>
                  <a:spcPts val="600"/>
                </a:spcAft>
              </a:pPr>
              <a:t>37</a:t>
            </a:fld>
            <a:endParaRPr lang="en-US"/>
          </a:p>
        </p:txBody>
      </p:sp>
      <p:graphicFrame>
        <p:nvGraphicFramePr>
          <p:cNvPr id="11" name="TextBox 8">
            <a:extLst>
              <a:ext uri="{FF2B5EF4-FFF2-40B4-BE49-F238E27FC236}">
                <a16:creationId xmlns:a16="http://schemas.microsoft.com/office/drawing/2014/main" id="{D035E9DF-46BF-3CCA-711E-BA3A61BD6E4B}"/>
              </a:ext>
            </a:extLst>
          </p:cNvPr>
          <p:cNvGraphicFramePr/>
          <p:nvPr>
            <p:extLst>
              <p:ext uri="{D42A27DB-BD31-4B8C-83A1-F6EECF244321}">
                <p14:modId xmlns:p14="http://schemas.microsoft.com/office/powerpoint/2010/main" val="2839639484"/>
              </p:ext>
            </p:extLst>
          </p:nvPr>
        </p:nvGraphicFramePr>
        <p:xfrm>
          <a:off x="259882" y="1413163"/>
          <a:ext cx="11569729" cy="4595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phic 12" descr="Microscope with solid fill">
            <a:extLst>
              <a:ext uri="{FF2B5EF4-FFF2-40B4-BE49-F238E27FC236}">
                <a16:creationId xmlns:a16="http://schemas.microsoft.com/office/drawing/2014/main" id="{24F62B82-18AE-4B70-B3DD-C3E85E8612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83134" y="1598529"/>
            <a:ext cx="704866" cy="704866"/>
          </a:xfrm>
          <a:prstGeom prst="rect">
            <a:avLst/>
          </a:prstGeom>
        </p:spPr>
      </p:pic>
      <p:sp>
        <p:nvSpPr>
          <p:cNvPr id="35" name="TextBox 34">
            <a:extLst>
              <a:ext uri="{FF2B5EF4-FFF2-40B4-BE49-F238E27FC236}">
                <a16:creationId xmlns:a16="http://schemas.microsoft.com/office/drawing/2014/main" id="{3AA5BC5D-F190-4A27-BC01-C9367BCE5588}"/>
              </a:ext>
            </a:extLst>
          </p:cNvPr>
          <p:cNvSpPr txBox="1"/>
          <p:nvPr/>
        </p:nvSpPr>
        <p:spPr>
          <a:xfrm>
            <a:off x="5825797" y="1657064"/>
            <a:ext cx="4447011" cy="677108"/>
          </a:xfrm>
          <a:prstGeom prst="rect">
            <a:avLst/>
          </a:prstGeom>
          <a:noFill/>
        </p:spPr>
        <p:txBody>
          <a:bodyPr wrap="square" rtlCol="0">
            <a:spAutoFit/>
          </a:bodyPr>
          <a:lstStyle/>
          <a:p>
            <a:r>
              <a:rPr lang="en-CA" sz="2000">
                <a:latin typeface="+mj-lt"/>
              </a:rPr>
              <a:t>Research Labs</a:t>
            </a:r>
          </a:p>
          <a:p>
            <a:r>
              <a:rPr lang="en-CA">
                <a:latin typeface="+mj-lt"/>
              </a:rPr>
              <a:t> </a:t>
            </a:r>
          </a:p>
        </p:txBody>
      </p:sp>
      <p:sp>
        <p:nvSpPr>
          <p:cNvPr id="37" name="TextBox 36">
            <a:extLst>
              <a:ext uri="{FF2B5EF4-FFF2-40B4-BE49-F238E27FC236}">
                <a16:creationId xmlns:a16="http://schemas.microsoft.com/office/drawing/2014/main" id="{19DF699C-A6C1-4B43-B7EF-7203CCA99988}"/>
              </a:ext>
            </a:extLst>
          </p:cNvPr>
          <p:cNvSpPr txBox="1"/>
          <p:nvPr/>
        </p:nvSpPr>
        <p:spPr>
          <a:xfrm>
            <a:off x="294572" y="2081160"/>
            <a:ext cx="4273213" cy="1600438"/>
          </a:xfrm>
          <a:prstGeom prst="rect">
            <a:avLst/>
          </a:prstGeom>
          <a:noFill/>
        </p:spPr>
        <p:txBody>
          <a:bodyPr wrap="square" rtlCol="0">
            <a:spAutoFit/>
          </a:bodyPr>
          <a:lstStyle/>
          <a:p>
            <a:pPr marL="342900" indent="-342900">
              <a:buFont typeface="Arial" panose="020B0604020202020204" pitchFamily="34" charset="0"/>
              <a:buChar char="•"/>
            </a:pPr>
            <a:r>
              <a:rPr lang="en-CA" sz="2000">
                <a:latin typeface="+mj-lt"/>
              </a:rPr>
              <a:t>Provides new analysis tool for different sectors</a:t>
            </a:r>
          </a:p>
          <a:p>
            <a:pPr marL="342900" indent="-342900">
              <a:buFont typeface="Arial" panose="020B0604020202020204" pitchFamily="34" charset="0"/>
              <a:buChar char="•"/>
            </a:pPr>
            <a:r>
              <a:rPr lang="en-CA" sz="2000">
                <a:latin typeface="+mj-lt"/>
              </a:rPr>
              <a:t>Provides powerful evidence of microplastics impact to raise awareness</a:t>
            </a:r>
          </a:p>
          <a:p>
            <a:r>
              <a:rPr lang="en-CA">
                <a:latin typeface="+mj-lt"/>
              </a:rPr>
              <a:t> </a:t>
            </a:r>
          </a:p>
        </p:txBody>
      </p:sp>
      <p:pic>
        <p:nvPicPr>
          <p:cNvPr id="16" name="Graphic 15" descr="Waterfall scene with solid fill">
            <a:extLst>
              <a:ext uri="{FF2B5EF4-FFF2-40B4-BE49-F238E27FC236}">
                <a16:creationId xmlns:a16="http://schemas.microsoft.com/office/drawing/2014/main" id="{3C861BC9-BAB1-4EAB-A130-922C2B8011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72941" y="2698319"/>
            <a:ext cx="567434" cy="567434"/>
          </a:xfrm>
          <a:prstGeom prst="rect">
            <a:avLst/>
          </a:prstGeom>
        </p:spPr>
      </p:pic>
      <p:sp>
        <p:nvSpPr>
          <p:cNvPr id="38" name="TextBox 37">
            <a:extLst>
              <a:ext uri="{FF2B5EF4-FFF2-40B4-BE49-F238E27FC236}">
                <a16:creationId xmlns:a16="http://schemas.microsoft.com/office/drawing/2014/main" id="{DA163A12-438C-4208-9B97-406CF5D3DD50}"/>
              </a:ext>
            </a:extLst>
          </p:cNvPr>
          <p:cNvSpPr txBox="1"/>
          <p:nvPr/>
        </p:nvSpPr>
        <p:spPr>
          <a:xfrm>
            <a:off x="5825798" y="2698319"/>
            <a:ext cx="2165678" cy="677108"/>
          </a:xfrm>
          <a:prstGeom prst="rect">
            <a:avLst/>
          </a:prstGeom>
          <a:noFill/>
        </p:spPr>
        <p:txBody>
          <a:bodyPr wrap="square" rtlCol="0">
            <a:spAutoFit/>
          </a:bodyPr>
          <a:lstStyle/>
          <a:p>
            <a:r>
              <a:rPr lang="en-CA" sz="2000">
                <a:latin typeface="+mj-lt"/>
              </a:rPr>
              <a:t>Wastewater Facilities </a:t>
            </a:r>
          </a:p>
          <a:p>
            <a:r>
              <a:rPr lang="en-CA">
                <a:latin typeface="+mj-lt"/>
              </a:rPr>
              <a:t> </a:t>
            </a:r>
          </a:p>
        </p:txBody>
      </p:sp>
      <p:pic>
        <p:nvPicPr>
          <p:cNvPr id="20" name="Graphic 19" descr="Crops with solid fill">
            <a:extLst>
              <a:ext uri="{FF2B5EF4-FFF2-40B4-BE49-F238E27FC236}">
                <a16:creationId xmlns:a16="http://schemas.microsoft.com/office/drawing/2014/main" id="{0B7D988A-BF8A-4E53-94C6-B6DD3A0037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87806" y="1532348"/>
            <a:ext cx="684023" cy="684023"/>
          </a:xfrm>
          <a:prstGeom prst="rect">
            <a:avLst/>
          </a:prstGeom>
        </p:spPr>
      </p:pic>
      <p:sp>
        <p:nvSpPr>
          <p:cNvPr id="39" name="TextBox 38">
            <a:extLst>
              <a:ext uri="{FF2B5EF4-FFF2-40B4-BE49-F238E27FC236}">
                <a16:creationId xmlns:a16="http://schemas.microsoft.com/office/drawing/2014/main" id="{A78A3AA2-2D2D-4AEC-B9A0-8AD235CE2911}"/>
              </a:ext>
            </a:extLst>
          </p:cNvPr>
          <p:cNvSpPr txBox="1"/>
          <p:nvPr/>
        </p:nvSpPr>
        <p:spPr>
          <a:xfrm>
            <a:off x="9277034" y="1588718"/>
            <a:ext cx="2447372" cy="984885"/>
          </a:xfrm>
          <a:prstGeom prst="rect">
            <a:avLst/>
          </a:prstGeom>
          <a:noFill/>
        </p:spPr>
        <p:txBody>
          <a:bodyPr wrap="square" rtlCol="0">
            <a:spAutoFit/>
          </a:bodyPr>
          <a:lstStyle/>
          <a:p>
            <a:r>
              <a:rPr lang="en-CA" sz="2000">
                <a:latin typeface="+mj-lt"/>
              </a:rPr>
              <a:t>Agriculture Industry</a:t>
            </a:r>
          </a:p>
          <a:p>
            <a:r>
              <a:rPr lang="en-CA" sz="2000">
                <a:latin typeface="+mj-lt"/>
              </a:rPr>
              <a:t>(Watering System)</a:t>
            </a:r>
          </a:p>
          <a:p>
            <a:r>
              <a:rPr lang="en-CA">
                <a:latin typeface="+mj-lt"/>
              </a:rPr>
              <a:t> </a:t>
            </a:r>
          </a:p>
        </p:txBody>
      </p:sp>
      <p:pic>
        <p:nvPicPr>
          <p:cNvPr id="24" name="Graphic 23" descr="Work from home Wi-Fi with solid fill">
            <a:extLst>
              <a:ext uri="{FF2B5EF4-FFF2-40B4-BE49-F238E27FC236}">
                <a16:creationId xmlns:a16="http://schemas.microsoft.com/office/drawing/2014/main" id="{DFAFB908-4678-4F6A-A9F4-E6131DA281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87806" y="2622401"/>
            <a:ext cx="677109" cy="677109"/>
          </a:xfrm>
          <a:prstGeom prst="rect">
            <a:avLst/>
          </a:prstGeom>
        </p:spPr>
      </p:pic>
      <p:sp>
        <p:nvSpPr>
          <p:cNvPr id="40" name="TextBox 39">
            <a:extLst>
              <a:ext uri="{FF2B5EF4-FFF2-40B4-BE49-F238E27FC236}">
                <a16:creationId xmlns:a16="http://schemas.microsoft.com/office/drawing/2014/main" id="{8DAF285D-DBA4-43A1-BADC-BEB94EC4944A}"/>
              </a:ext>
            </a:extLst>
          </p:cNvPr>
          <p:cNvSpPr txBox="1"/>
          <p:nvPr/>
        </p:nvSpPr>
        <p:spPr>
          <a:xfrm>
            <a:off x="9277034" y="2729637"/>
            <a:ext cx="2165678" cy="677108"/>
          </a:xfrm>
          <a:prstGeom prst="rect">
            <a:avLst/>
          </a:prstGeom>
          <a:noFill/>
        </p:spPr>
        <p:txBody>
          <a:bodyPr wrap="square" rtlCol="0">
            <a:spAutoFit/>
          </a:bodyPr>
          <a:lstStyle/>
          <a:p>
            <a:r>
              <a:rPr lang="en-CA" sz="2000">
                <a:latin typeface="+mj-lt"/>
              </a:rPr>
              <a:t>Smart Home Sensing</a:t>
            </a:r>
          </a:p>
          <a:p>
            <a:r>
              <a:rPr lang="en-CA">
                <a:latin typeface="+mj-lt"/>
              </a:rPr>
              <a:t> </a:t>
            </a:r>
          </a:p>
        </p:txBody>
      </p:sp>
      <p:sp>
        <p:nvSpPr>
          <p:cNvPr id="41" name="TextBox 40">
            <a:extLst>
              <a:ext uri="{FF2B5EF4-FFF2-40B4-BE49-F238E27FC236}">
                <a16:creationId xmlns:a16="http://schemas.microsoft.com/office/drawing/2014/main" id="{DC764037-41F2-478D-A2F2-21E8F26ACE5A}"/>
              </a:ext>
            </a:extLst>
          </p:cNvPr>
          <p:cNvSpPr txBox="1"/>
          <p:nvPr/>
        </p:nvSpPr>
        <p:spPr>
          <a:xfrm>
            <a:off x="1396672" y="4554606"/>
            <a:ext cx="5594678" cy="677108"/>
          </a:xfrm>
          <a:prstGeom prst="rect">
            <a:avLst/>
          </a:prstGeom>
          <a:noFill/>
        </p:spPr>
        <p:txBody>
          <a:bodyPr wrap="square" rtlCol="0">
            <a:spAutoFit/>
          </a:bodyPr>
          <a:lstStyle/>
          <a:p>
            <a:r>
              <a:rPr lang="en-CA" sz="2000">
                <a:latin typeface="+mj-lt"/>
              </a:rPr>
              <a:t>Provides real-time data for microplastics in the environment</a:t>
            </a:r>
          </a:p>
          <a:p>
            <a:r>
              <a:rPr lang="en-CA">
                <a:latin typeface="+mj-lt"/>
              </a:rPr>
              <a:t> </a:t>
            </a:r>
          </a:p>
        </p:txBody>
      </p:sp>
      <p:pic>
        <p:nvPicPr>
          <p:cNvPr id="43" name="Graphic 42" descr="Statistics with solid fill">
            <a:extLst>
              <a:ext uri="{FF2B5EF4-FFF2-40B4-BE49-F238E27FC236}">
                <a16:creationId xmlns:a16="http://schemas.microsoft.com/office/drawing/2014/main" id="{A82BC05B-8D49-404D-8F9E-45ED6999D03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62389" y="4514850"/>
            <a:ext cx="838200" cy="838200"/>
          </a:xfrm>
          <a:prstGeom prst="rect">
            <a:avLst/>
          </a:prstGeom>
        </p:spPr>
      </p:pic>
      <p:pic>
        <p:nvPicPr>
          <p:cNvPr id="45" name="Graphic 44" descr="Document with solid fill">
            <a:extLst>
              <a:ext uri="{FF2B5EF4-FFF2-40B4-BE49-F238E27FC236}">
                <a16:creationId xmlns:a16="http://schemas.microsoft.com/office/drawing/2014/main" id="{8A6E2C82-AD09-4580-A679-14F18939951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4289" y="5420909"/>
            <a:ext cx="914400" cy="914400"/>
          </a:xfrm>
          <a:prstGeom prst="rect">
            <a:avLst/>
          </a:prstGeom>
        </p:spPr>
      </p:pic>
      <p:sp>
        <p:nvSpPr>
          <p:cNvPr id="46" name="TextBox 45">
            <a:extLst>
              <a:ext uri="{FF2B5EF4-FFF2-40B4-BE49-F238E27FC236}">
                <a16:creationId xmlns:a16="http://schemas.microsoft.com/office/drawing/2014/main" id="{090FB5EE-85AB-4510-B051-115C8225CBF7}"/>
              </a:ext>
            </a:extLst>
          </p:cNvPr>
          <p:cNvSpPr txBox="1"/>
          <p:nvPr/>
        </p:nvSpPr>
        <p:spPr>
          <a:xfrm>
            <a:off x="1396672" y="5626638"/>
            <a:ext cx="8876136" cy="677108"/>
          </a:xfrm>
          <a:prstGeom prst="rect">
            <a:avLst/>
          </a:prstGeom>
          <a:noFill/>
        </p:spPr>
        <p:txBody>
          <a:bodyPr wrap="square" rtlCol="0">
            <a:spAutoFit/>
          </a:bodyPr>
          <a:lstStyle/>
          <a:p>
            <a:r>
              <a:rPr lang="en-CA" sz="2000">
                <a:latin typeface="+mj-lt"/>
              </a:rPr>
              <a:t>Accelerates the analysis for drinking water quality, pollution trends, and areas of imminent threat</a:t>
            </a:r>
          </a:p>
          <a:p>
            <a:r>
              <a:rPr lang="en-CA">
                <a:latin typeface="+mj-lt"/>
              </a:rPr>
              <a:t> </a:t>
            </a:r>
          </a:p>
        </p:txBody>
      </p:sp>
    </p:spTree>
    <p:extLst>
      <p:ext uri="{BB962C8B-B14F-4D97-AF65-F5344CB8AC3E}">
        <p14:creationId xmlns:p14="http://schemas.microsoft.com/office/powerpoint/2010/main" val="69811297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 polygon&#10;&#10;Description automatically generated">
            <a:extLst>
              <a:ext uri="{FF2B5EF4-FFF2-40B4-BE49-F238E27FC236}">
                <a16:creationId xmlns:a16="http://schemas.microsoft.com/office/drawing/2014/main" id="{D006B93C-8E1C-45BD-9732-CAAEFF76B346}"/>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2150" y="390525"/>
            <a:ext cx="11936975" cy="6467475"/>
          </a:xfrm>
          <a:prstGeom prst="rect">
            <a:avLst/>
          </a:prstGeom>
        </p:spPr>
      </p:pic>
      <p:sp>
        <p:nvSpPr>
          <p:cNvPr id="7" name="Title 1">
            <a:extLst>
              <a:ext uri="{FF2B5EF4-FFF2-40B4-BE49-F238E27FC236}">
                <a16:creationId xmlns:a16="http://schemas.microsoft.com/office/drawing/2014/main" id="{9A3594F4-01DC-EAE3-CC43-63D585424E49}"/>
              </a:ext>
            </a:extLst>
          </p:cNvPr>
          <p:cNvSpPr>
            <a:spLocks noGrp="1"/>
          </p:cNvSpPr>
          <p:nvPr>
            <p:ph type="ctrTitle"/>
          </p:nvPr>
        </p:nvSpPr>
        <p:spPr>
          <a:xfrm>
            <a:off x="3180927" y="3014812"/>
            <a:ext cx="5799420" cy="828376"/>
          </a:xfrm>
        </p:spPr>
        <p:txBody>
          <a:bodyPr/>
          <a:lstStyle/>
          <a:p>
            <a:r>
              <a:rPr lang="en-US" sz="5000"/>
              <a:t>Project management</a:t>
            </a:r>
          </a:p>
        </p:txBody>
      </p:sp>
    </p:spTree>
    <p:extLst>
      <p:ext uri="{BB962C8B-B14F-4D97-AF65-F5344CB8AC3E}">
        <p14:creationId xmlns:p14="http://schemas.microsoft.com/office/powerpoint/2010/main" val="2408266118"/>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DB4A-EDF4-44B1-8566-39781783F0F6}"/>
              </a:ext>
            </a:extLst>
          </p:cNvPr>
          <p:cNvSpPr>
            <a:spLocks noGrp="1"/>
          </p:cNvSpPr>
          <p:nvPr>
            <p:ph type="title"/>
          </p:nvPr>
        </p:nvSpPr>
        <p:spPr/>
        <p:txBody>
          <a:bodyPr/>
          <a:lstStyle/>
          <a:p>
            <a:r>
              <a:rPr lang="en-CA"/>
              <a:t>Project Management Strategy Overview</a:t>
            </a:r>
          </a:p>
        </p:txBody>
      </p:sp>
      <p:sp>
        <p:nvSpPr>
          <p:cNvPr id="3" name="Content Placeholder 2">
            <a:extLst>
              <a:ext uri="{FF2B5EF4-FFF2-40B4-BE49-F238E27FC236}">
                <a16:creationId xmlns:a16="http://schemas.microsoft.com/office/drawing/2014/main" id="{52F9F6CC-F380-4464-ACEB-DC517D8A00EB}"/>
              </a:ext>
            </a:extLst>
          </p:cNvPr>
          <p:cNvSpPr>
            <a:spLocks noGrp="1"/>
          </p:cNvSpPr>
          <p:nvPr>
            <p:ph idx="1"/>
          </p:nvPr>
        </p:nvSpPr>
        <p:spPr>
          <a:xfrm>
            <a:off x="259882" y="1413163"/>
            <a:ext cx="5226517" cy="4595117"/>
          </a:xfrm>
        </p:spPr>
        <p:txBody>
          <a:bodyPr>
            <a:normAutofit fontScale="92500"/>
          </a:bodyPr>
          <a:lstStyle/>
          <a:p>
            <a:r>
              <a:rPr lang="en-CA">
                <a:latin typeface="+mj-lt"/>
              </a:rPr>
              <a:t>Clear division of work was defined and maintained throughout the course of the project</a:t>
            </a:r>
          </a:p>
          <a:p>
            <a:r>
              <a:rPr lang="en-CA">
                <a:latin typeface="+mj-lt"/>
              </a:rPr>
              <a:t>Project management tools such as were employed to track short and long-term goals and tasks</a:t>
            </a:r>
          </a:p>
          <a:p>
            <a:r>
              <a:rPr lang="en-CA">
                <a:latin typeface="+mj-lt"/>
              </a:rPr>
              <a:t>Tasks were completed according to earlier internal deadlines to account for any potential delays</a:t>
            </a:r>
          </a:p>
          <a:p>
            <a:r>
              <a:rPr lang="en-CA">
                <a:latin typeface="+mj-lt"/>
              </a:rPr>
              <a:t>Risk register and mitigation strategies were developed early in the project and continuously updated</a:t>
            </a:r>
          </a:p>
        </p:txBody>
      </p:sp>
      <p:sp>
        <p:nvSpPr>
          <p:cNvPr id="4" name="Footer Placeholder 3">
            <a:extLst>
              <a:ext uri="{FF2B5EF4-FFF2-40B4-BE49-F238E27FC236}">
                <a16:creationId xmlns:a16="http://schemas.microsoft.com/office/drawing/2014/main" id="{89EE9481-8DCA-4045-BA3D-5D87C089114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B662A09A-0D72-46CB-9292-13D1D8CDADBE}"/>
              </a:ext>
            </a:extLst>
          </p:cNvPr>
          <p:cNvSpPr>
            <a:spLocks noGrp="1"/>
          </p:cNvSpPr>
          <p:nvPr>
            <p:ph type="sldNum" sz="quarter" idx="12"/>
          </p:nvPr>
        </p:nvSpPr>
        <p:spPr/>
        <p:txBody>
          <a:bodyPr/>
          <a:lstStyle/>
          <a:p>
            <a:r>
              <a:rPr lang="en-US"/>
              <a:t>PAGE  </a:t>
            </a:r>
            <a:fld id="{93005692-73BE-493E-93AB-ECD6027A7652}" type="slidenum">
              <a:rPr lang="en-US" smtClean="0"/>
              <a:pPr/>
              <a:t>39</a:t>
            </a:fld>
            <a:endParaRPr lang="en-US"/>
          </a:p>
        </p:txBody>
      </p:sp>
      <p:pic>
        <p:nvPicPr>
          <p:cNvPr id="7" name="Graphic 6" descr="Puzzle pieces outline">
            <a:extLst>
              <a:ext uri="{FF2B5EF4-FFF2-40B4-BE49-F238E27FC236}">
                <a16:creationId xmlns:a16="http://schemas.microsoft.com/office/drawing/2014/main" id="{54613DD2-02C6-4D30-BE29-5521A96850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1245098"/>
            <a:ext cx="1101895" cy="1101895"/>
          </a:xfrm>
          <a:prstGeom prst="rect">
            <a:avLst/>
          </a:prstGeom>
        </p:spPr>
      </p:pic>
      <p:pic>
        <p:nvPicPr>
          <p:cNvPr id="11" name="Graphic 10" descr="Head with gears outline">
            <a:extLst>
              <a:ext uri="{FF2B5EF4-FFF2-40B4-BE49-F238E27FC236}">
                <a16:creationId xmlns:a16="http://schemas.microsoft.com/office/drawing/2014/main" id="{12199BF9-028E-4798-8C34-A929B723DE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2412042"/>
            <a:ext cx="1101895" cy="1101895"/>
          </a:xfrm>
          <a:prstGeom prst="rect">
            <a:avLst/>
          </a:prstGeom>
        </p:spPr>
      </p:pic>
      <p:pic>
        <p:nvPicPr>
          <p:cNvPr id="13" name="Graphic 12" descr="List outline">
            <a:extLst>
              <a:ext uri="{FF2B5EF4-FFF2-40B4-BE49-F238E27FC236}">
                <a16:creationId xmlns:a16="http://schemas.microsoft.com/office/drawing/2014/main" id="{21371A8F-6948-447B-B573-9D983387E1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5998" y="4743779"/>
            <a:ext cx="1101896" cy="1101896"/>
          </a:xfrm>
          <a:prstGeom prst="rect">
            <a:avLst/>
          </a:prstGeom>
        </p:spPr>
      </p:pic>
      <p:pic>
        <p:nvPicPr>
          <p:cNvPr id="15" name="Graphic 14" descr="Daily calendar outline">
            <a:extLst>
              <a:ext uri="{FF2B5EF4-FFF2-40B4-BE49-F238E27FC236}">
                <a16:creationId xmlns:a16="http://schemas.microsoft.com/office/drawing/2014/main" id="{D9B96625-2696-4970-8B60-0D143536A4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53053" y="3576835"/>
            <a:ext cx="1101894" cy="1101894"/>
          </a:xfrm>
          <a:prstGeom prst="rect">
            <a:avLst/>
          </a:prstGeom>
        </p:spPr>
      </p:pic>
      <p:sp>
        <p:nvSpPr>
          <p:cNvPr id="16" name="TextBox 15">
            <a:extLst>
              <a:ext uri="{FF2B5EF4-FFF2-40B4-BE49-F238E27FC236}">
                <a16:creationId xmlns:a16="http://schemas.microsoft.com/office/drawing/2014/main" id="{FB07D8F7-4E89-4E03-B699-C87D57BAEC0F}"/>
              </a:ext>
            </a:extLst>
          </p:cNvPr>
          <p:cNvSpPr txBox="1"/>
          <p:nvPr/>
        </p:nvSpPr>
        <p:spPr>
          <a:xfrm>
            <a:off x="9243753" y="3392169"/>
            <a:ext cx="2493819"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r>
              <a:rPr lang="en-CA" sz="2400">
                <a:latin typeface="+mj-lt"/>
              </a:rPr>
              <a:t>Project Management</a:t>
            </a:r>
          </a:p>
        </p:txBody>
      </p:sp>
      <p:cxnSp>
        <p:nvCxnSpPr>
          <p:cNvPr id="23" name="Connector: Elbow 22">
            <a:extLst>
              <a:ext uri="{FF2B5EF4-FFF2-40B4-BE49-F238E27FC236}">
                <a16:creationId xmlns:a16="http://schemas.microsoft.com/office/drawing/2014/main" id="{E4ECE6AC-2CA3-4E2A-9CCE-15F28624B125}"/>
              </a:ext>
            </a:extLst>
          </p:cNvPr>
          <p:cNvCxnSpPr>
            <a:stCxn id="16" idx="1"/>
            <a:endCxn id="7" idx="3"/>
          </p:cNvCxnSpPr>
          <p:nvPr/>
        </p:nvCxnSpPr>
        <p:spPr>
          <a:xfrm rot="10800000">
            <a:off x="7197895" y="1796046"/>
            <a:ext cx="2045858" cy="1826956"/>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5" name="Connector: Elbow 24">
            <a:extLst>
              <a:ext uri="{FF2B5EF4-FFF2-40B4-BE49-F238E27FC236}">
                <a16:creationId xmlns:a16="http://schemas.microsoft.com/office/drawing/2014/main" id="{3F2A7CD9-5B7C-47C4-9DD5-E8F7003337B0}"/>
              </a:ext>
            </a:extLst>
          </p:cNvPr>
          <p:cNvCxnSpPr>
            <a:stCxn id="16" idx="1"/>
            <a:endCxn id="11" idx="3"/>
          </p:cNvCxnSpPr>
          <p:nvPr/>
        </p:nvCxnSpPr>
        <p:spPr>
          <a:xfrm rot="10800000">
            <a:off x="7197895" y="2962990"/>
            <a:ext cx="2045858" cy="660012"/>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7" name="Connector: Elbow 26">
            <a:extLst>
              <a:ext uri="{FF2B5EF4-FFF2-40B4-BE49-F238E27FC236}">
                <a16:creationId xmlns:a16="http://schemas.microsoft.com/office/drawing/2014/main" id="{A3C68C8B-6E21-4BAA-9252-BC17DA820DD3}"/>
              </a:ext>
            </a:extLst>
          </p:cNvPr>
          <p:cNvCxnSpPr>
            <a:stCxn id="16" idx="1"/>
            <a:endCxn id="13" idx="3"/>
          </p:cNvCxnSpPr>
          <p:nvPr/>
        </p:nvCxnSpPr>
        <p:spPr>
          <a:xfrm rot="10800000" flipV="1">
            <a:off x="7197895" y="3623001"/>
            <a:ext cx="2045859" cy="1671725"/>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4" name="Connector: Elbow 33">
            <a:extLst>
              <a:ext uri="{FF2B5EF4-FFF2-40B4-BE49-F238E27FC236}">
                <a16:creationId xmlns:a16="http://schemas.microsoft.com/office/drawing/2014/main" id="{8A361008-5DA6-45DF-8C95-EB713D9DC720}"/>
              </a:ext>
            </a:extLst>
          </p:cNvPr>
          <p:cNvCxnSpPr>
            <a:stCxn id="16" idx="1"/>
            <a:endCxn id="15" idx="3"/>
          </p:cNvCxnSpPr>
          <p:nvPr/>
        </p:nvCxnSpPr>
        <p:spPr>
          <a:xfrm rot="10800000" flipV="1">
            <a:off x="7154947" y="3623002"/>
            <a:ext cx="2088806" cy="504780"/>
          </a:xfrm>
          <a:prstGeom prst="bentConnector3">
            <a:avLst>
              <a:gd name="adj1" fmla="val 48799"/>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92042145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44D4C0B-69E5-44F0-B5CE-AA94C8EA8BD9}"/>
              </a:ext>
            </a:extLst>
          </p:cNvPr>
          <p:cNvSpPr/>
          <p:nvPr/>
        </p:nvSpPr>
        <p:spPr>
          <a:xfrm>
            <a:off x="0" y="1625154"/>
            <a:ext cx="12192000" cy="2824515"/>
          </a:xfrm>
          <a:prstGeom prst="rect">
            <a:avLst/>
          </a:prstGeom>
          <a:solidFill>
            <a:schemeClr val="accent3">
              <a:lumMod val="20000"/>
              <a:lumOff val="80000"/>
              <a:alpha val="10000"/>
            </a:schemeClr>
          </a:solidFill>
          <a:ln>
            <a:solidFill>
              <a:schemeClr val="accent4">
                <a:shade val="50000"/>
                <a:alpha val="1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C554E5EF-CA6F-4019-9E94-38DB676F670A}"/>
              </a:ext>
            </a:extLst>
          </p:cNvPr>
          <p:cNvSpPr/>
          <p:nvPr/>
        </p:nvSpPr>
        <p:spPr>
          <a:xfrm>
            <a:off x="-1" y="4448783"/>
            <a:ext cx="12191999" cy="2409217"/>
          </a:xfrm>
          <a:prstGeom prst="rect">
            <a:avLst/>
          </a:prstGeom>
          <a:solidFill>
            <a:schemeClr val="accent3">
              <a:lumMod val="60000"/>
              <a:lumOff val="40000"/>
              <a:alpha val="10000"/>
            </a:schemeClr>
          </a:solidFill>
          <a:ln>
            <a:solidFill>
              <a:schemeClr val="accent4">
                <a:shade val="50000"/>
                <a:alpha val="1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8294B225-9A90-4117-9BEF-8FEEF77061BA}"/>
              </a:ext>
            </a:extLst>
          </p:cNvPr>
          <p:cNvSpPr>
            <a:spLocks noGrp="1"/>
          </p:cNvSpPr>
          <p:nvPr>
            <p:ph type="title"/>
          </p:nvPr>
        </p:nvSpPr>
        <p:spPr/>
        <p:txBody>
          <a:bodyPr/>
          <a:lstStyle/>
          <a:p>
            <a:r>
              <a:rPr lang="en-CA"/>
              <a:t>Organizational Roles </a:t>
            </a:r>
          </a:p>
        </p:txBody>
      </p:sp>
      <p:pic>
        <p:nvPicPr>
          <p:cNvPr id="6" name="Picture 5" descr="A person with her arms crossed&#10;&#10;Description automatically generated with medium confidence">
            <a:extLst>
              <a:ext uri="{FF2B5EF4-FFF2-40B4-BE49-F238E27FC236}">
                <a16:creationId xmlns:a16="http://schemas.microsoft.com/office/drawing/2014/main" id="{90BB075C-D165-443B-BC4F-1C553DF22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534" y="1720989"/>
            <a:ext cx="1512766" cy="1733931"/>
          </a:xfrm>
          <a:prstGeom prst="ellipse">
            <a:avLst/>
          </a:prstGeom>
          <a:ln>
            <a:noFill/>
          </a:ln>
          <a:effectLst>
            <a:softEdge rad="112500"/>
          </a:effectLst>
        </p:spPr>
      </p:pic>
      <p:pic>
        <p:nvPicPr>
          <p:cNvPr id="7" name="Picture 6" descr="A person wearing glasses&#10;&#10;Description automatically generated with low confidence">
            <a:extLst>
              <a:ext uri="{FF2B5EF4-FFF2-40B4-BE49-F238E27FC236}">
                <a16:creationId xmlns:a16="http://schemas.microsoft.com/office/drawing/2014/main" id="{11844635-E0E5-429B-BB60-50D940489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448" y="1761586"/>
            <a:ext cx="1580519" cy="1733932"/>
          </a:xfrm>
          <a:prstGeom prst="ellipse">
            <a:avLst/>
          </a:prstGeom>
          <a:ln>
            <a:noFill/>
          </a:ln>
          <a:effectLst>
            <a:softEdge rad="112500"/>
          </a:effectLst>
        </p:spPr>
      </p:pic>
      <p:pic>
        <p:nvPicPr>
          <p:cNvPr id="8" name="Picture 7" descr="A person wearing glasses&#10;&#10;Description automatically generated with medium confidence">
            <a:extLst>
              <a:ext uri="{FF2B5EF4-FFF2-40B4-BE49-F238E27FC236}">
                <a16:creationId xmlns:a16="http://schemas.microsoft.com/office/drawing/2014/main" id="{8C072DBA-6FE5-4DA0-9F00-D55BAFF48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6186" y="1716381"/>
            <a:ext cx="1632855" cy="1733931"/>
          </a:xfrm>
          <a:prstGeom prst="ellipse">
            <a:avLst/>
          </a:prstGeom>
          <a:ln>
            <a:noFill/>
          </a:ln>
          <a:effectLst>
            <a:softEdge rad="112500"/>
          </a:effectLst>
        </p:spPr>
      </p:pic>
      <p:pic>
        <p:nvPicPr>
          <p:cNvPr id="9" name="Picture 8" descr="A person wearing glasses&#10;&#10;Description automatically generated with medium confidence">
            <a:extLst>
              <a:ext uri="{FF2B5EF4-FFF2-40B4-BE49-F238E27FC236}">
                <a16:creationId xmlns:a16="http://schemas.microsoft.com/office/drawing/2014/main" id="{CA5E9636-394B-4609-B918-CE7A8B5030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710" y="1652570"/>
            <a:ext cx="1580519" cy="1827474"/>
          </a:xfrm>
          <a:prstGeom prst="ellipse">
            <a:avLst/>
          </a:prstGeom>
          <a:ln>
            <a:noFill/>
          </a:ln>
          <a:effectLst>
            <a:softEdge rad="112500"/>
          </a:effectLst>
        </p:spPr>
      </p:pic>
      <p:pic>
        <p:nvPicPr>
          <p:cNvPr id="10" name="Picture 9" descr="A person in a white shirt&#10;&#10;Description automatically generated with low confidence">
            <a:extLst>
              <a:ext uri="{FF2B5EF4-FFF2-40B4-BE49-F238E27FC236}">
                <a16:creationId xmlns:a16="http://schemas.microsoft.com/office/drawing/2014/main" id="{3ABB3049-06C8-474C-B239-E88D4124AA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1608" y="1647734"/>
            <a:ext cx="1580519" cy="1847783"/>
          </a:xfrm>
          <a:prstGeom prst="ellipse">
            <a:avLst/>
          </a:prstGeom>
          <a:ln>
            <a:noFill/>
          </a:ln>
          <a:effectLst>
            <a:softEdge rad="112500"/>
          </a:effectLst>
        </p:spPr>
      </p:pic>
      <p:sp>
        <p:nvSpPr>
          <p:cNvPr id="11" name="TextBox 10">
            <a:extLst>
              <a:ext uri="{FF2B5EF4-FFF2-40B4-BE49-F238E27FC236}">
                <a16:creationId xmlns:a16="http://schemas.microsoft.com/office/drawing/2014/main" id="{80EAB990-66D1-4B93-AEE8-3A9C36A6B265}"/>
              </a:ext>
            </a:extLst>
          </p:cNvPr>
          <p:cNvSpPr txBox="1"/>
          <p:nvPr/>
        </p:nvSpPr>
        <p:spPr>
          <a:xfrm>
            <a:off x="1077750" y="3537661"/>
            <a:ext cx="1688865" cy="800219"/>
          </a:xfrm>
          <a:prstGeom prst="rect">
            <a:avLst/>
          </a:prstGeom>
          <a:noFill/>
        </p:spPr>
        <p:txBody>
          <a:bodyPr wrap="square" rtlCol="0">
            <a:spAutoFit/>
          </a:bodyPr>
          <a:lstStyle/>
          <a:p>
            <a:pPr algn="ctr"/>
            <a:r>
              <a:rPr lang="en-CA">
                <a:latin typeface="+mj-lt"/>
              </a:rPr>
              <a:t>Shaun Bradley</a:t>
            </a:r>
          </a:p>
          <a:p>
            <a:pPr algn="ctr"/>
            <a:r>
              <a:rPr lang="en-CA" sz="1400">
                <a:latin typeface="+mj-lt"/>
              </a:rPr>
              <a:t>Electrical Engineering </a:t>
            </a:r>
          </a:p>
          <a:p>
            <a:pPr algn="ctr"/>
            <a:r>
              <a:rPr lang="en-CA" sz="1400">
                <a:latin typeface="+mj-lt"/>
              </a:rPr>
              <a:t>PCB Development</a:t>
            </a:r>
          </a:p>
        </p:txBody>
      </p:sp>
      <p:sp>
        <p:nvSpPr>
          <p:cNvPr id="12" name="TextBox 11">
            <a:extLst>
              <a:ext uri="{FF2B5EF4-FFF2-40B4-BE49-F238E27FC236}">
                <a16:creationId xmlns:a16="http://schemas.microsoft.com/office/drawing/2014/main" id="{606E01B7-B964-4C55-9946-BCC4301959F1}"/>
              </a:ext>
            </a:extLst>
          </p:cNvPr>
          <p:cNvSpPr txBox="1"/>
          <p:nvPr/>
        </p:nvSpPr>
        <p:spPr>
          <a:xfrm>
            <a:off x="2942750" y="3557072"/>
            <a:ext cx="1907913" cy="800219"/>
          </a:xfrm>
          <a:prstGeom prst="rect">
            <a:avLst/>
          </a:prstGeom>
          <a:noFill/>
        </p:spPr>
        <p:txBody>
          <a:bodyPr wrap="square" rtlCol="0">
            <a:spAutoFit/>
          </a:bodyPr>
          <a:lstStyle/>
          <a:p>
            <a:pPr algn="ctr"/>
            <a:r>
              <a:rPr lang="en-CA">
                <a:latin typeface="+mj-lt"/>
              </a:rPr>
              <a:t>Jason Wu</a:t>
            </a:r>
          </a:p>
          <a:p>
            <a:pPr algn="ctr"/>
            <a:r>
              <a:rPr lang="en-CA" sz="1400">
                <a:latin typeface="+mj-lt"/>
              </a:rPr>
              <a:t>Electrical Engineering </a:t>
            </a:r>
          </a:p>
          <a:p>
            <a:pPr algn="ctr"/>
            <a:r>
              <a:rPr lang="en-CA" sz="1400">
                <a:latin typeface="+mj-lt"/>
              </a:rPr>
              <a:t>RF Design</a:t>
            </a:r>
          </a:p>
        </p:txBody>
      </p:sp>
      <p:sp>
        <p:nvSpPr>
          <p:cNvPr id="13" name="TextBox 12">
            <a:extLst>
              <a:ext uri="{FF2B5EF4-FFF2-40B4-BE49-F238E27FC236}">
                <a16:creationId xmlns:a16="http://schemas.microsoft.com/office/drawing/2014/main" id="{9F5B1FBD-7401-4099-9B5B-15176D68E0DE}"/>
              </a:ext>
            </a:extLst>
          </p:cNvPr>
          <p:cNvSpPr txBox="1"/>
          <p:nvPr/>
        </p:nvSpPr>
        <p:spPr>
          <a:xfrm>
            <a:off x="5002012" y="3557072"/>
            <a:ext cx="1907913" cy="800219"/>
          </a:xfrm>
          <a:prstGeom prst="rect">
            <a:avLst/>
          </a:prstGeom>
          <a:noFill/>
        </p:spPr>
        <p:txBody>
          <a:bodyPr wrap="square" rtlCol="0">
            <a:spAutoFit/>
          </a:bodyPr>
          <a:lstStyle/>
          <a:p>
            <a:pPr algn="ctr"/>
            <a:r>
              <a:rPr lang="en-CA">
                <a:latin typeface="+mj-lt"/>
              </a:rPr>
              <a:t>Mackenzie Goodwin</a:t>
            </a:r>
          </a:p>
          <a:p>
            <a:pPr algn="ctr"/>
            <a:r>
              <a:rPr lang="en-CA" sz="1400">
                <a:latin typeface="+mj-lt"/>
              </a:rPr>
              <a:t>Electrical Engineering</a:t>
            </a:r>
          </a:p>
          <a:p>
            <a:pPr algn="ctr"/>
            <a:r>
              <a:rPr lang="en-CA" sz="1400">
                <a:latin typeface="+mj-lt"/>
              </a:rPr>
              <a:t>RF Design </a:t>
            </a:r>
          </a:p>
        </p:txBody>
      </p:sp>
      <p:sp>
        <p:nvSpPr>
          <p:cNvPr id="14" name="TextBox 13">
            <a:extLst>
              <a:ext uri="{FF2B5EF4-FFF2-40B4-BE49-F238E27FC236}">
                <a16:creationId xmlns:a16="http://schemas.microsoft.com/office/drawing/2014/main" id="{3E310779-2D3D-427F-8AB1-EF0686FF5EE5}"/>
              </a:ext>
            </a:extLst>
          </p:cNvPr>
          <p:cNvSpPr txBox="1"/>
          <p:nvPr/>
        </p:nvSpPr>
        <p:spPr>
          <a:xfrm>
            <a:off x="7114035" y="3537661"/>
            <a:ext cx="1839615" cy="1292662"/>
          </a:xfrm>
          <a:prstGeom prst="rect">
            <a:avLst/>
          </a:prstGeom>
          <a:noFill/>
        </p:spPr>
        <p:txBody>
          <a:bodyPr wrap="square" rtlCol="0">
            <a:spAutoFit/>
          </a:bodyPr>
          <a:lstStyle/>
          <a:p>
            <a:pPr algn="ctr"/>
            <a:r>
              <a:rPr lang="en-CA">
                <a:latin typeface="+mj-lt"/>
              </a:rPr>
              <a:t>Amy Zhang</a:t>
            </a:r>
          </a:p>
          <a:p>
            <a:pPr algn="ctr"/>
            <a:r>
              <a:rPr lang="en-CA" sz="1400">
                <a:latin typeface="+mj-lt"/>
              </a:rPr>
              <a:t>Electrical Engineering</a:t>
            </a:r>
          </a:p>
          <a:p>
            <a:pPr algn="ctr"/>
            <a:r>
              <a:rPr lang="en-CA" sz="1400">
                <a:latin typeface="+mj-lt"/>
              </a:rPr>
              <a:t>Research and Management</a:t>
            </a:r>
          </a:p>
          <a:p>
            <a:pPr algn="ctr"/>
            <a:r>
              <a:rPr lang="en-CA" sz="1400">
                <a:latin typeface="+mj-lt"/>
              </a:rPr>
              <a:t> </a:t>
            </a:r>
          </a:p>
          <a:p>
            <a:endParaRPr lang="en-CA">
              <a:latin typeface="+mj-lt"/>
            </a:endParaRPr>
          </a:p>
        </p:txBody>
      </p:sp>
      <p:sp>
        <p:nvSpPr>
          <p:cNvPr id="15" name="TextBox 14">
            <a:extLst>
              <a:ext uri="{FF2B5EF4-FFF2-40B4-BE49-F238E27FC236}">
                <a16:creationId xmlns:a16="http://schemas.microsoft.com/office/drawing/2014/main" id="{6B6E3368-8D31-4F34-9F5B-398A38B90E19}"/>
              </a:ext>
            </a:extLst>
          </p:cNvPr>
          <p:cNvSpPr txBox="1"/>
          <p:nvPr/>
        </p:nvSpPr>
        <p:spPr>
          <a:xfrm>
            <a:off x="9157761" y="3495517"/>
            <a:ext cx="1748212" cy="800219"/>
          </a:xfrm>
          <a:prstGeom prst="rect">
            <a:avLst/>
          </a:prstGeom>
          <a:noFill/>
        </p:spPr>
        <p:txBody>
          <a:bodyPr wrap="square" rtlCol="0">
            <a:spAutoFit/>
          </a:bodyPr>
          <a:lstStyle/>
          <a:p>
            <a:pPr algn="ctr"/>
            <a:r>
              <a:rPr lang="en-CA">
                <a:latin typeface="+mj-lt"/>
              </a:rPr>
              <a:t>Vivian Mai</a:t>
            </a:r>
          </a:p>
          <a:p>
            <a:pPr algn="ctr"/>
            <a:r>
              <a:rPr lang="en-CA" sz="1400">
                <a:latin typeface="+mj-lt"/>
              </a:rPr>
              <a:t>Mechanical Engineering</a:t>
            </a:r>
          </a:p>
          <a:p>
            <a:pPr algn="ctr"/>
            <a:r>
              <a:rPr lang="en-CA" sz="1400">
                <a:latin typeface="+mj-lt"/>
              </a:rPr>
              <a:t>Mechanical Support</a:t>
            </a:r>
          </a:p>
        </p:txBody>
      </p:sp>
      <p:sp>
        <p:nvSpPr>
          <p:cNvPr id="17" name="TextBox 16">
            <a:extLst>
              <a:ext uri="{FF2B5EF4-FFF2-40B4-BE49-F238E27FC236}">
                <a16:creationId xmlns:a16="http://schemas.microsoft.com/office/drawing/2014/main" id="{0B2AD819-82E5-4506-B444-3D328AE594CA}"/>
              </a:ext>
            </a:extLst>
          </p:cNvPr>
          <p:cNvSpPr txBox="1"/>
          <p:nvPr/>
        </p:nvSpPr>
        <p:spPr>
          <a:xfrm>
            <a:off x="7533691" y="5147220"/>
            <a:ext cx="1688865" cy="584775"/>
          </a:xfrm>
          <a:prstGeom prst="rect">
            <a:avLst/>
          </a:prstGeom>
          <a:noFill/>
        </p:spPr>
        <p:txBody>
          <a:bodyPr wrap="square" rtlCol="0">
            <a:spAutoFit/>
          </a:bodyPr>
          <a:lstStyle/>
          <a:p>
            <a:pPr algn="ctr"/>
            <a:r>
              <a:rPr lang="en-CA">
                <a:latin typeface="+mj-lt"/>
              </a:rPr>
              <a:t>Prof. Oscar Nespoli</a:t>
            </a:r>
          </a:p>
          <a:p>
            <a:pPr algn="ctr"/>
            <a:r>
              <a:rPr lang="en-CA" sz="1400">
                <a:latin typeface="+mj-lt"/>
              </a:rPr>
              <a:t>Course Instructor</a:t>
            </a:r>
          </a:p>
        </p:txBody>
      </p:sp>
      <p:sp>
        <p:nvSpPr>
          <p:cNvPr id="18" name="TextBox 17">
            <a:extLst>
              <a:ext uri="{FF2B5EF4-FFF2-40B4-BE49-F238E27FC236}">
                <a16:creationId xmlns:a16="http://schemas.microsoft.com/office/drawing/2014/main" id="{A05EB852-7A52-4E57-B076-4870F97B85F2}"/>
              </a:ext>
            </a:extLst>
          </p:cNvPr>
          <p:cNvSpPr txBox="1"/>
          <p:nvPr/>
        </p:nvSpPr>
        <p:spPr>
          <a:xfrm>
            <a:off x="3147702" y="5147219"/>
            <a:ext cx="1907913" cy="584775"/>
          </a:xfrm>
          <a:prstGeom prst="rect">
            <a:avLst/>
          </a:prstGeom>
          <a:noFill/>
        </p:spPr>
        <p:txBody>
          <a:bodyPr wrap="square" rtlCol="0">
            <a:spAutoFit/>
          </a:bodyPr>
          <a:lstStyle/>
          <a:p>
            <a:pPr algn="ctr"/>
            <a:r>
              <a:rPr lang="en-CA">
                <a:latin typeface="+mj-lt"/>
              </a:rPr>
              <a:t>Prof. </a:t>
            </a:r>
            <a:r>
              <a:rPr lang="en-CA" err="1">
                <a:latin typeface="+mj-lt"/>
              </a:rPr>
              <a:t>Raafat</a:t>
            </a:r>
            <a:r>
              <a:rPr lang="en-CA">
                <a:latin typeface="+mj-lt"/>
              </a:rPr>
              <a:t> Mansour</a:t>
            </a:r>
          </a:p>
          <a:p>
            <a:pPr algn="ctr"/>
            <a:r>
              <a:rPr lang="en-CA" sz="1400">
                <a:latin typeface="+mj-lt"/>
              </a:rPr>
              <a:t>Electrical Advisor </a:t>
            </a:r>
          </a:p>
        </p:txBody>
      </p:sp>
      <p:sp>
        <p:nvSpPr>
          <p:cNvPr id="19" name="TextBox 18">
            <a:extLst>
              <a:ext uri="{FF2B5EF4-FFF2-40B4-BE49-F238E27FC236}">
                <a16:creationId xmlns:a16="http://schemas.microsoft.com/office/drawing/2014/main" id="{B728D198-2C6C-4899-9EA9-22A6E019F538}"/>
              </a:ext>
            </a:extLst>
          </p:cNvPr>
          <p:cNvSpPr txBox="1"/>
          <p:nvPr/>
        </p:nvSpPr>
        <p:spPr>
          <a:xfrm>
            <a:off x="5454983" y="5147220"/>
            <a:ext cx="1688865" cy="584775"/>
          </a:xfrm>
          <a:prstGeom prst="rect">
            <a:avLst/>
          </a:prstGeom>
          <a:noFill/>
        </p:spPr>
        <p:txBody>
          <a:bodyPr wrap="square" rtlCol="0">
            <a:spAutoFit/>
          </a:bodyPr>
          <a:lstStyle/>
          <a:p>
            <a:pPr algn="ctr"/>
            <a:r>
              <a:rPr lang="en-CA">
                <a:latin typeface="+mj-lt"/>
              </a:rPr>
              <a:t>Prof. Carolyn Ren</a:t>
            </a:r>
          </a:p>
          <a:p>
            <a:pPr algn="ctr"/>
            <a:r>
              <a:rPr lang="en-CA" sz="1400">
                <a:latin typeface="+mj-lt"/>
              </a:rPr>
              <a:t>Mechanical Advisor </a:t>
            </a:r>
          </a:p>
        </p:txBody>
      </p:sp>
      <p:sp>
        <p:nvSpPr>
          <p:cNvPr id="21" name="TextBox 20">
            <a:extLst>
              <a:ext uri="{FF2B5EF4-FFF2-40B4-BE49-F238E27FC236}">
                <a16:creationId xmlns:a16="http://schemas.microsoft.com/office/drawing/2014/main" id="{14F3AD64-68C6-46E6-9DA2-833849242062}"/>
              </a:ext>
            </a:extLst>
          </p:cNvPr>
          <p:cNvSpPr txBox="1"/>
          <p:nvPr/>
        </p:nvSpPr>
        <p:spPr>
          <a:xfrm>
            <a:off x="0" y="4450556"/>
            <a:ext cx="1368311" cy="307777"/>
          </a:xfrm>
          <a:prstGeom prst="rect">
            <a:avLst/>
          </a:prstGeom>
          <a:noFill/>
        </p:spPr>
        <p:txBody>
          <a:bodyPr wrap="square" rtlCol="0">
            <a:spAutoFit/>
          </a:bodyPr>
          <a:lstStyle/>
          <a:p>
            <a:r>
              <a:rPr lang="en-CA" sz="1400" i="1">
                <a:solidFill>
                  <a:schemeClr val="tx2">
                    <a:lumMod val="75000"/>
                  </a:schemeClr>
                </a:solidFill>
                <a:latin typeface="+mj-lt"/>
              </a:rPr>
              <a:t>Instructional Team</a:t>
            </a:r>
          </a:p>
        </p:txBody>
      </p:sp>
      <p:sp>
        <p:nvSpPr>
          <p:cNvPr id="22" name="TextBox 21">
            <a:extLst>
              <a:ext uri="{FF2B5EF4-FFF2-40B4-BE49-F238E27FC236}">
                <a16:creationId xmlns:a16="http://schemas.microsoft.com/office/drawing/2014/main" id="{2ABC42E8-428D-4DD3-8CF0-9B9474447BD1}"/>
              </a:ext>
            </a:extLst>
          </p:cNvPr>
          <p:cNvSpPr txBox="1"/>
          <p:nvPr/>
        </p:nvSpPr>
        <p:spPr>
          <a:xfrm>
            <a:off x="-1" y="1664181"/>
            <a:ext cx="1368311" cy="307777"/>
          </a:xfrm>
          <a:prstGeom prst="rect">
            <a:avLst/>
          </a:prstGeom>
          <a:noFill/>
        </p:spPr>
        <p:txBody>
          <a:bodyPr wrap="square" rtlCol="0">
            <a:spAutoFit/>
          </a:bodyPr>
          <a:lstStyle/>
          <a:p>
            <a:r>
              <a:rPr lang="en-CA" sz="1400" i="1">
                <a:solidFill>
                  <a:schemeClr val="tx2">
                    <a:lumMod val="75000"/>
                  </a:schemeClr>
                </a:solidFill>
                <a:latin typeface="+mj-lt"/>
              </a:rPr>
              <a:t>Student Team</a:t>
            </a:r>
          </a:p>
        </p:txBody>
      </p:sp>
    </p:spTree>
    <p:extLst>
      <p:ext uri="{BB962C8B-B14F-4D97-AF65-F5344CB8AC3E}">
        <p14:creationId xmlns:p14="http://schemas.microsoft.com/office/powerpoint/2010/main" val="1771273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DB4A-EDF4-44B1-8566-39781783F0F6}"/>
              </a:ext>
            </a:extLst>
          </p:cNvPr>
          <p:cNvSpPr>
            <a:spLocks noGrp="1"/>
          </p:cNvSpPr>
          <p:nvPr>
            <p:ph type="title"/>
          </p:nvPr>
        </p:nvSpPr>
        <p:spPr/>
        <p:txBody>
          <a:bodyPr/>
          <a:lstStyle/>
          <a:p>
            <a:r>
              <a:rPr lang="en-CA"/>
              <a:t>Budget vs. Expenditure</a:t>
            </a:r>
          </a:p>
        </p:txBody>
      </p:sp>
      <p:graphicFrame>
        <p:nvGraphicFramePr>
          <p:cNvPr id="6" name="Table 6">
            <a:extLst>
              <a:ext uri="{FF2B5EF4-FFF2-40B4-BE49-F238E27FC236}">
                <a16:creationId xmlns:a16="http://schemas.microsoft.com/office/drawing/2014/main" id="{2DE4FCD4-7B04-4E9A-BE9D-CFEB6E75D42E}"/>
              </a:ext>
            </a:extLst>
          </p:cNvPr>
          <p:cNvGraphicFramePr>
            <a:graphicFrameLocks noGrp="1"/>
          </p:cNvGraphicFramePr>
          <p:nvPr>
            <p:ph idx="1"/>
            <p:extLst>
              <p:ext uri="{D42A27DB-BD31-4B8C-83A1-F6EECF244321}">
                <p14:modId xmlns:p14="http://schemas.microsoft.com/office/powerpoint/2010/main" val="800906552"/>
              </p:ext>
            </p:extLst>
          </p:nvPr>
        </p:nvGraphicFramePr>
        <p:xfrm>
          <a:off x="311151" y="1446126"/>
          <a:ext cx="11569698" cy="1854200"/>
        </p:xfrm>
        <a:graphic>
          <a:graphicData uri="http://schemas.openxmlformats.org/drawingml/2006/table">
            <a:tbl>
              <a:tblPr firstRow="1" bandRow="1">
                <a:tableStyleId>{5C22544A-7EE6-4342-B048-85BDC9FD1C3A}</a:tableStyleId>
              </a:tblPr>
              <a:tblGrid>
                <a:gridCol w="3856566">
                  <a:extLst>
                    <a:ext uri="{9D8B030D-6E8A-4147-A177-3AD203B41FA5}">
                      <a16:colId xmlns:a16="http://schemas.microsoft.com/office/drawing/2014/main" val="1787137654"/>
                    </a:ext>
                  </a:extLst>
                </a:gridCol>
                <a:gridCol w="3856566">
                  <a:extLst>
                    <a:ext uri="{9D8B030D-6E8A-4147-A177-3AD203B41FA5}">
                      <a16:colId xmlns:a16="http://schemas.microsoft.com/office/drawing/2014/main" val="3610177225"/>
                    </a:ext>
                  </a:extLst>
                </a:gridCol>
                <a:gridCol w="3856566">
                  <a:extLst>
                    <a:ext uri="{9D8B030D-6E8A-4147-A177-3AD203B41FA5}">
                      <a16:colId xmlns:a16="http://schemas.microsoft.com/office/drawing/2014/main" val="1647079701"/>
                    </a:ext>
                  </a:extLst>
                </a:gridCol>
              </a:tblGrid>
              <a:tr h="370840">
                <a:tc>
                  <a:txBody>
                    <a:bodyPr/>
                    <a:lstStyle/>
                    <a:p>
                      <a:r>
                        <a:rPr lang="en-CA"/>
                        <a:t>Items</a:t>
                      </a:r>
                    </a:p>
                  </a:txBody>
                  <a:tcPr/>
                </a:tc>
                <a:tc>
                  <a:txBody>
                    <a:bodyPr/>
                    <a:lstStyle/>
                    <a:p>
                      <a:pPr algn="ctr"/>
                      <a:r>
                        <a:rPr lang="en-CA"/>
                        <a:t>Budget ($)</a:t>
                      </a:r>
                    </a:p>
                  </a:txBody>
                  <a:tcPr/>
                </a:tc>
                <a:tc>
                  <a:txBody>
                    <a:bodyPr/>
                    <a:lstStyle/>
                    <a:p>
                      <a:pPr algn="ctr"/>
                      <a:r>
                        <a:rPr lang="en-CA"/>
                        <a:t>Actual Expenditure ($)</a:t>
                      </a:r>
                    </a:p>
                  </a:txBody>
                  <a:tcPr/>
                </a:tc>
                <a:extLst>
                  <a:ext uri="{0D108BD9-81ED-4DB2-BD59-A6C34878D82A}">
                    <a16:rowId xmlns:a16="http://schemas.microsoft.com/office/drawing/2014/main" val="1691605378"/>
                  </a:ext>
                </a:extLst>
              </a:tr>
              <a:tr h="370840">
                <a:tc>
                  <a:txBody>
                    <a:bodyPr/>
                    <a:lstStyle/>
                    <a:p>
                      <a:r>
                        <a:rPr lang="en-CA"/>
                        <a:t>Electrical</a:t>
                      </a:r>
                    </a:p>
                  </a:txBody>
                  <a:tcPr/>
                </a:tc>
                <a:tc>
                  <a:txBody>
                    <a:bodyPr/>
                    <a:lstStyle/>
                    <a:p>
                      <a:pPr algn="ctr"/>
                      <a:r>
                        <a:rPr lang="en-CA"/>
                        <a:t>250</a:t>
                      </a:r>
                    </a:p>
                  </a:txBody>
                  <a:tcPr/>
                </a:tc>
                <a:tc>
                  <a:txBody>
                    <a:bodyPr/>
                    <a:lstStyle/>
                    <a:p>
                      <a:pPr algn="ctr"/>
                      <a:r>
                        <a:rPr lang="en-CA"/>
                        <a:t>688.93</a:t>
                      </a:r>
                    </a:p>
                  </a:txBody>
                  <a:tcPr/>
                </a:tc>
                <a:extLst>
                  <a:ext uri="{0D108BD9-81ED-4DB2-BD59-A6C34878D82A}">
                    <a16:rowId xmlns:a16="http://schemas.microsoft.com/office/drawing/2014/main" val="3406351920"/>
                  </a:ext>
                </a:extLst>
              </a:tr>
              <a:tr h="370840">
                <a:tc>
                  <a:txBody>
                    <a:bodyPr/>
                    <a:lstStyle/>
                    <a:p>
                      <a:r>
                        <a:rPr lang="en-CA"/>
                        <a:t>Mechanical</a:t>
                      </a:r>
                    </a:p>
                  </a:txBody>
                  <a:tcPr/>
                </a:tc>
                <a:tc>
                  <a:txBody>
                    <a:bodyPr/>
                    <a:lstStyle/>
                    <a:p>
                      <a:pPr algn="ctr"/>
                      <a:r>
                        <a:rPr lang="en-CA"/>
                        <a:t>80</a:t>
                      </a:r>
                    </a:p>
                  </a:txBody>
                  <a:tcPr/>
                </a:tc>
                <a:tc>
                  <a:txBody>
                    <a:bodyPr/>
                    <a:lstStyle/>
                    <a:p>
                      <a:pPr algn="ctr"/>
                      <a:r>
                        <a:rPr lang="en-CA"/>
                        <a:t>109.26</a:t>
                      </a:r>
                    </a:p>
                  </a:txBody>
                  <a:tcPr/>
                </a:tc>
                <a:extLst>
                  <a:ext uri="{0D108BD9-81ED-4DB2-BD59-A6C34878D82A}">
                    <a16:rowId xmlns:a16="http://schemas.microsoft.com/office/drawing/2014/main" val="1184814390"/>
                  </a:ext>
                </a:extLst>
              </a:tr>
              <a:tr h="370840">
                <a:tc>
                  <a:txBody>
                    <a:bodyPr/>
                    <a:lstStyle/>
                    <a:p>
                      <a:r>
                        <a:rPr lang="en-CA"/>
                        <a:t>Other</a:t>
                      </a:r>
                    </a:p>
                  </a:txBody>
                  <a:tcPr/>
                </a:tc>
                <a:tc>
                  <a:txBody>
                    <a:bodyPr/>
                    <a:lstStyle/>
                    <a:p>
                      <a:pPr algn="ctr"/>
                      <a:r>
                        <a:rPr lang="en-CA"/>
                        <a:t>310</a:t>
                      </a:r>
                    </a:p>
                  </a:txBody>
                  <a:tcPr/>
                </a:tc>
                <a:tc>
                  <a:txBody>
                    <a:bodyPr/>
                    <a:lstStyle/>
                    <a:p>
                      <a:pPr algn="ctr"/>
                      <a:r>
                        <a:rPr lang="en-CA"/>
                        <a:t>48.32</a:t>
                      </a:r>
                    </a:p>
                  </a:txBody>
                  <a:tcPr/>
                </a:tc>
                <a:extLst>
                  <a:ext uri="{0D108BD9-81ED-4DB2-BD59-A6C34878D82A}">
                    <a16:rowId xmlns:a16="http://schemas.microsoft.com/office/drawing/2014/main" val="1531763981"/>
                  </a:ext>
                </a:extLst>
              </a:tr>
              <a:tr h="370840">
                <a:tc>
                  <a:txBody>
                    <a:bodyPr/>
                    <a:lstStyle/>
                    <a:p>
                      <a:r>
                        <a:rPr lang="en-CA" b="1"/>
                        <a:t>Total</a:t>
                      </a:r>
                    </a:p>
                  </a:txBody>
                  <a:tcPr/>
                </a:tc>
                <a:tc>
                  <a:txBody>
                    <a:bodyPr/>
                    <a:lstStyle/>
                    <a:p>
                      <a:pPr algn="ctr"/>
                      <a:r>
                        <a:rPr lang="en-CA" b="1"/>
                        <a:t>640</a:t>
                      </a:r>
                    </a:p>
                  </a:txBody>
                  <a:tcPr/>
                </a:tc>
                <a:tc>
                  <a:txBody>
                    <a:bodyPr/>
                    <a:lstStyle/>
                    <a:p>
                      <a:pPr algn="ctr"/>
                      <a:r>
                        <a:rPr lang="en-CA" b="1"/>
                        <a:t>848.19</a:t>
                      </a:r>
                    </a:p>
                  </a:txBody>
                  <a:tcPr/>
                </a:tc>
                <a:extLst>
                  <a:ext uri="{0D108BD9-81ED-4DB2-BD59-A6C34878D82A}">
                    <a16:rowId xmlns:a16="http://schemas.microsoft.com/office/drawing/2014/main" val="3877922997"/>
                  </a:ext>
                </a:extLst>
              </a:tr>
            </a:tbl>
          </a:graphicData>
        </a:graphic>
      </p:graphicFrame>
      <p:sp>
        <p:nvSpPr>
          <p:cNvPr id="4" name="Footer Placeholder 3">
            <a:extLst>
              <a:ext uri="{FF2B5EF4-FFF2-40B4-BE49-F238E27FC236}">
                <a16:creationId xmlns:a16="http://schemas.microsoft.com/office/drawing/2014/main" id="{89EE9481-8DCA-4045-BA3D-5D87C089114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B662A09A-0D72-46CB-9292-13D1D8CDADBE}"/>
              </a:ext>
            </a:extLst>
          </p:cNvPr>
          <p:cNvSpPr>
            <a:spLocks noGrp="1"/>
          </p:cNvSpPr>
          <p:nvPr>
            <p:ph type="sldNum" sz="quarter" idx="12"/>
          </p:nvPr>
        </p:nvSpPr>
        <p:spPr/>
        <p:txBody>
          <a:bodyPr/>
          <a:lstStyle/>
          <a:p>
            <a:r>
              <a:rPr lang="en-US"/>
              <a:t>PAGE  </a:t>
            </a:r>
            <a:fld id="{93005692-73BE-493E-93AB-ECD6027A7652}" type="slidenum">
              <a:rPr lang="en-US" smtClean="0"/>
              <a:pPr/>
              <a:t>40</a:t>
            </a:fld>
            <a:endParaRPr lang="en-US"/>
          </a:p>
        </p:txBody>
      </p:sp>
      <p:sp>
        <p:nvSpPr>
          <p:cNvPr id="7" name="Content Placeholder 2">
            <a:extLst>
              <a:ext uri="{FF2B5EF4-FFF2-40B4-BE49-F238E27FC236}">
                <a16:creationId xmlns:a16="http://schemas.microsoft.com/office/drawing/2014/main" id="{C648C82C-E9AE-4BA0-B669-C1ED737CEF45}"/>
              </a:ext>
            </a:extLst>
          </p:cNvPr>
          <p:cNvSpPr txBox="1">
            <a:spLocks/>
          </p:cNvSpPr>
          <p:nvPr/>
        </p:nvSpPr>
        <p:spPr>
          <a:xfrm>
            <a:off x="259882" y="3467670"/>
            <a:ext cx="11620967" cy="2540610"/>
          </a:xfrm>
          <a:prstGeom prst="rect">
            <a:avLst/>
          </a:prstGeom>
        </p:spPr>
        <p:txBody>
          <a:bodyPr vert="horz" lIns="91440" tIns="45720" rIns="91440" bIns="45720" rtlCol="0">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latin typeface="+mj-lt"/>
              </a:rPr>
              <a:t>Electrical budget was exceeded; major purchases include 3 cavity resonators, PCB fabrication, and 10 coax connectors</a:t>
            </a:r>
          </a:p>
          <a:p>
            <a:r>
              <a:rPr lang="en-CA">
                <a:latin typeface="+mj-lt"/>
              </a:rPr>
              <a:t>Mechanical estimate was very close to the actual spending; major purchases include the pump and tubing</a:t>
            </a:r>
          </a:p>
          <a:p>
            <a:r>
              <a:rPr lang="en-CA">
                <a:latin typeface="+mj-lt"/>
              </a:rPr>
              <a:t>Samples provided by the Guelph lab were free of charge which greatly reduced the miscellaneous expenses</a:t>
            </a:r>
          </a:p>
        </p:txBody>
      </p:sp>
    </p:spTree>
    <p:extLst>
      <p:ext uri="{BB962C8B-B14F-4D97-AF65-F5344CB8AC3E}">
        <p14:creationId xmlns:p14="http://schemas.microsoft.com/office/powerpoint/2010/main" val="317209049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 polygon&#10;&#10;Description automatically generated">
            <a:extLst>
              <a:ext uri="{FF2B5EF4-FFF2-40B4-BE49-F238E27FC236}">
                <a16:creationId xmlns:a16="http://schemas.microsoft.com/office/drawing/2014/main" id="{D006B93C-8E1C-45BD-9732-CAAEFF76B346}"/>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2150" y="390525"/>
            <a:ext cx="11936975" cy="6467475"/>
          </a:xfrm>
          <a:prstGeom prst="rect">
            <a:avLst/>
          </a:prstGeom>
        </p:spPr>
      </p:pic>
      <p:sp>
        <p:nvSpPr>
          <p:cNvPr id="7" name="Title 1">
            <a:extLst>
              <a:ext uri="{FF2B5EF4-FFF2-40B4-BE49-F238E27FC236}">
                <a16:creationId xmlns:a16="http://schemas.microsoft.com/office/drawing/2014/main" id="{9A3594F4-01DC-EAE3-CC43-63D585424E49}"/>
              </a:ext>
            </a:extLst>
          </p:cNvPr>
          <p:cNvSpPr>
            <a:spLocks noGrp="1"/>
          </p:cNvSpPr>
          <p:nvPr>
            <p:ph type="ctrTitle"/>
          </p:nvPr>
        </p:nvSpPr>
        <p:spPr>
          <a:xfrm>
            <a:off x="3742038" y="3014812"/>
            <a:ext cx="4677198" cy="828376"/>
          </a:xfrm>
        </p:spPr>
        <p:txBody>
          <a:bodyPr/>
          <a:lstStyle/>
          <a:p>
            <a:r>
              <a:rPr lang="en-US" sz="5000"/>
              <a:t>Lessons Learned</a:t>
            </a:r>
          </a:p>
        </p:txBody>
      </p:sp>
    </p:spTree>
    <p:extLst>
      <p:ext uri="{BB962C8B-B14F-4D97-AF65-F5344CB8AC3E}">
        <p14:creationId xmlns:p14="http://schemas.microsoft.com/office/powerpoint/2010/main" val="352241818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EB4A-8DFE-40B2-98FA-8F3EB944C178}"/>
              </a:ext>
            </a:extLst>
          </p:cNvPr>
          <p:cNvSpPr>
            <a:spLocks noGrp="1"/>
          </p:cNvSpPr>
          <p:nvPr>
            <p:ph type="title"/>
          </p:nvPr>
        </p:nvSpPr>
        <p:spPr>
          <a:xfrm>
            <a:off x="259883" y="434108"/>
            <a:ext cx="11569729" cy="895927"/>
          </a:xfrm>
        </p:spPr>
        <p:txBody>
          <a:bodyPr vert="horz" lIns="91440" tIns="45720" rIns="91440" bIns="45720" rtlCol="0" anchor="ctr">
            <a:normAutofit/>
          </a:bodyPr>
          <a:lstStyle/>
          <a:p>
            <a:r>
              <a:rPr lang="en-US" b="1" kern="1200" cap="all" spc="50" baseline="0"/>
              <a:t>Lessons Learned</a:t>
            </a:r>
          </a:p>
        </p:txBody>
      </p:sp>
      <p:sp>
        <p:nvSpPr>
          <p:cNvPr id="5" name="Slide Number Placeholder 4">
            <a:extLst>
              <a:ext uri="{FF2B5EF4-FFF2-40B4-BE49-F238E27FC236}">
                <a16:creationId xmlns:a16="http://schemas.microsoft.com/office/drawing/2014/main" id="{C2A32E20-9BEA-415B-98D5-6E19F065A912}"/>
              </a:ext>
            </a:extLst>
          </p:cNvPr>
          <p:cNvSpPr>
            <a:spLocks noGrp="1"/>
          </p:cNvSpPr>
          <p:nvPr>
            <p:ph type="sldNum" sz="quarter" idx="12"/>
          </p:nvPr>
        </p:nvSpPr>
        <p:spPr>
          <a:xfrm>
            <a:off x="5588000" y="6335309"/>
            <a:ext cx="1016000" cy="250337"/>
          </a:xfrm>
        </p:spPr>
        <p:txBody>
          <a:bodyPr vert="horz" lIns="91440" tIns="45720" rIns="91440" bIns="45720" rtlCol="0" anchor="ctr">
            <a:normAutofit/>
          </a:bodyPr>
          <a:lstStyle/>
          <a:p>
            <a:pPr>
              <a:spcAft>
                <a:spcPts val="600"/>
              </a:spcAft>
            </a:pPr>
            <a:r>
              <a:rPr lang="en-US"/>
              <a:t>PAGE  </a:t>
            </a:r>
            <a:fld id="{93005692-73BE-493E-93AB-ECD6027A7652}" type="slidenum">
              <a:rPr lang="en-US" smtClean="0"/>
              <a:pPr>
                <a:spcAft>
                  <a:spcPts val="600"/>
                </a:spcAft>
              </a:pPr>
              <a:t>42</a:t>
            </a:fld>
            <a:endParaRPr lang="en-US"/>
          </a:p>
        </p:txBody>
      </p:sp>
      <p:sp>
        <p:nvSpPr>
          <p:cNvPr id="3" name="Rectangle: Rounded Corners 2">
            <a:extLst>
              <a:ext uri="{FF2B5EF4-FFF2-40B4-BE49-F238E27FC236}">
                <a16:creationId xmlns:a16="http://schemas.microsoft.com/office/drawing/2014/main" id="{30963B1A-740F-494E-9620-7977DA948ADA}"/>
              </a:ext>
            </a:extLst>
          </p:cNvPr>
          <p:cNvSpPr/>
          <p:nvPr/>
        </p:nvSpPr>
        <p:spPr>
          <a:xfrm>
            <a:off x="2725189" y="1330035"/>
            <a:ext cx="6741622" cy="128016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3" name="Rectangle: Rounded Corners 12">
            <a:extLst>
              <a:ext uri="{FF2B5EF4-FFF2-40B4-BE49-F238E27FC236}">
                <a16:creationId xmlns:a16="http://schemas.microsoft.com/office/drawing/2014/main" id="{B7808C73-EA9A-4E18-8B8E-AA046A7155FD}"/>
              </a:ext>
            </a:extLst>
          </p:cNvPr>
          <p:cNvSpPr/>
          <p:nvPr/>
        </p:nvSpPr>
        <p:spPr>
          <a:xfrm>
            <a:off x="2725189" y="2959835"/>
            <a:ext cx="6741622" cy="128016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50943BFE-4E8B-4CB8-877B-746E5A228DA1}"/>
              </a:ext>
            </a:extLst>
          </p:cNvPr>
          <p:cNvSpPr/>
          <p:nvPr/>
        </p:nvSpPr>
        <p:spPr>
          <a:xfrm>
            <a:off x="2725189" y="4589635"/>
            <a:ext cx="6741622" cy="128016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44EAA281-709B-4BE9-8548-4358FF6E0A9F}"/>
              </a:ext>
            </a:extLst>
          </p:cNvPr>
          <p:cNvSpPr txBox="1"/>
          <p:nvPr/>
        </p:nvSpPr>
        <p:spPr>
          <a:xfrm>
            <a:off x="3208867" y="1645037"/>
            <a:ext cx="5647266" cy="646331"/>
          </a:xfrm>
          <a:prstGeom prst="rect">
            <a:avLst/>
          </a:prstGeom>
          <a:noFill/>
        </p:spPr>
        <p:txBody>
          <a:bodyPr wrap="square" rtlCol="0" anchor="ctr">
            <a:spAutoFit/>
          </a:bodyPr>
          <a:lstStyle/>
          <a:p>
            <a:pPr algn="ctr"/>
            <a:r>
              <a:rPr lang="en-CA">
                <a:latin typeface="+mj-lt"/>
              </a:rPr>
              <a:t>Employment of project management tools earlier and more consistently </a:t>
            </a:r>
          </a:p>
        </p:txBody>
      </p:sp>
      <p:sp>
        <p:nvSpPr>
          <p:cNvPr id="16" name="TextBox 15">
            <a:extLst>
              <a:ext uri="{FF2B5EF4-FFF2-40B4-BE49-F238E27FC236}">
                <a16:creationId xmlns:a16="http://schemas.microsoft.com/office/drawing/2014/main" id="{DD3F2278-BB0B-43B6-88BF-6F23441FAE03}"/>
              </a:ext>
            </a:extLst>
          </p:cNvPr>
          <p:cNvSpPr txBox="1"/>
          <p:nvPr/>
        </p:nvSpPr>
        <p:spPr>
          <a:xfrm>
            <a:off x="3208867" y="3276749"/>
            <a:ext cx="5647266" cy="646331"/>
          </a:xfrm>
          <a:prstGeom prst="rect">
            <a:avLst/>
          </a:prstGeom>
          <a:noFill/>
        </p:spPr>
        <p:txBody>
          <a:bodyPr wrap="square" rtlCol="0" anchor="ctr">
            <a:spAutoFit/>
          </a:bodyPr>
          <a:lstStyle/>
          <a:p>
            <a:pPr algn="ctr"/>
            <a:r>
              <a:rPr lang="en-CA">
                <a:latin typeface="+mj-lt"/>
              </a:rPr>
              <a:t>More time and effort should have been allocated for research of potential other applications of this technology </a:t>
            </a:r>
          </a:p>
        </p:txBody>
      </p:sp>
      <p:sp>
        <p:nvSpPr>
          <p:cNvPr id="18" name="TextBox 17">
            <a:extLst>
              <a:ext uri="{FF2B5EF4-FFF2-40B4-BE49-F238E27FC236}">
                <a16:creationId xmlns:a16="http://schemas.microsoft.com/office/drawing/2014/main" id="{026037D9-2C31-49D9-A42B-3AF5980FE46D}"/>
              </a:ext>
            </a:extLst>
          </p:cNvPr>
          <p:cNvSpPr txBox="1"/>
          <p:nvPr/>
        </p:nvSpPr>
        <p:spPr>
          <a:xfrm>
            <a:off x="3221114" y="4906549"/>
            <a:ext cx="5647266" cy="646331"/>
          </a:xfrm>
          <a:prstGeom prst="rect">
            <a:avLst/>
          </a:prstGeom>
          <a:noFill/>
        </p:spPr>
        <p:txBody>
          <a:bodyPr wrap="square" rtlCol="0" anchor="ctr">
            <a:spAutoFit/>
          </a:bodyPr>
          <a:lstStyle/>
          <a:p>
            <a:pPr algn="ctr"/>
            <a:r>
              <a:rPr lang="en-CA">
                <a:latin typeface="+mj-lt"/>
              </a:rPr>
              <a:t>Contingency plans should have been discussed more regularly and actively</a:t>
            </a:r>
          </a:p>
        </p:txBody>
      </p:sp>
    </p:spTree>
    <p:extLst>
      <p:ext uri="{BB962C8B-B14F-4D97-AF65-F5344CB8AC3E}">
        <p14:creationId xmlns:p14="http://schemas.microsoft.com/office/powerpoint/2010/main" val="349865715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08F0EB3-8F2A-4AEF-8A59-BDE8A9CC61A0}"/>
              </a:ext>
            </a:extLst>
          </p:cNvPr>
          <p:cNvSpPr>
            <a:spLocks noGrp="1"/>
          </p:cNvSpPr>
          <p:nvPr>
            <p:ph type="sldNum" sz="quarter" idx="18"/>
          </p:nvPr>
        </p:nvSpPr>
        <p:spPr/>
        <p:txBody>
          <a:bodyPr/>
          <a:lstStyle/>
          <a:p>
            <a:r>
              <a:rPr lang="en-US"/>
              <a:t>PAGE  </a:t>
            </a:r>
            <a:fld id="{93005692-73BE-493E-93AB-ECD6027A7652}" type="slidenum">
              <a:rPr lang="en-US" smtClean="0"/>
              <a:pPr/>
              <a:t>43</a:t>
            </a:fld>
            <a:endParaRPr lang="en-US"/>
          </a:p>
        </p:txBody>
      </p:sp>
      <p:sp>
        <p:nvSpPr>
          <p:cNvPr id="8" name="Title 7">
            <a:extLst>
              <a:ext uri="{FF2B5EF4-FFF2-40B4-BE49-F238E27FC236}">
                <a16:creationId xmlns:a16="http://schemas.microsoft.com/office/drawing/2014/main" id="{D932AF62-0615-42D0-AAB8-F578CA28126C}"/>
              </a:ext>
            </a:extLst>
          </p:cNvPr>
          <p:cNvSpPr>
            <a:spLocks noGrp="1"/>
          </p:cNvSpPr>
          <p:nvPr>
            <p:ph type="title"/>
          </p:nvPr>
        </p:nvSpPr>
        <p:spPr/>
        <p:txBody>
          <a:bodyPr/>
          <a:lstStyle/>
          <a:p>
            <a:r>
              <a:rPr lang="en-US"/>
              <a:t>References</a:t>
            </a:r>
            <a:endParaRPr lang="en-CA"/>
          </a:p>
        </p:txBody>
      </p:sp>
      <p:pic>
        <p:nvPicPr>
          <p:cNvPr id="5" name="Picture 5">
            <a:extLst>
              <a:ext uri="{FF2B5EF4-FFF2-40B4-BE49-F238E27FC236}">
                <a16:creationId xmlns:a16="http://schemas.microsoft.com/office/drawing/2014/main" id="{A5286214-F393-DECD-8FF8-B63754BBA5DF}"/>
              </a:ext>
            </a:extLst>
          </p:cNvPr>
          <p:cNvPicPr>
            <a:picLocks noChangeAspect="1"/>
          </p:cNvPicPr>
          <p:nvPr/>
        </p:nvPicPr>
        <p:blipFill>
          <a:blip r:embed="rId3"/>
          <a:stretch>
            <a:fillRect/>
          </a:stretch>
        </p:blipFill>
        <p:spPr>
          <a:xfrm>
            <a:off x="353848" y="1234201"/>
            <a:ext cx="11528095" cy="3636355"/>
          </a:xfrm>
          <a:prstGeom prst="rect">
            <a:avLst/>
          </a:prstGeom>
        </p:spPr>
      </p:pic>
    </p:spTree>
    <p:extLst>
      <p:ext uri="{BB962C8B-B14F-4D97-AF65-F5344CB8AC3E}">
        <p14:creationId xmlns:p14="http://schemas.microsoft.com/office/powerpoint/2010/main" val="212377139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 polygon&#10;&#10;Description automatically generated">
            <a:extLst>
              <a:ext uri="{FF2B5EF4-FFF2-40B4-BE49-F238E27FC236}">
                <a16:creationId xmlns:a16="http://schemas.microsoft.com/office/drawing/2014/main" id="{D006B93C-8E1C-45BD-9732-CAAEFF76B346}"/>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2150" y="390525"/>
            <a:ext cx="11936975" cy="6467475"/>
          </a:xfrm>
          <a:prstGeom prst="rect">
            <a:avLst/>
          </a:prstGeom>
        </p:spPr>
      </p:pic>
      <p:sp>
        <p:nvSpPr>
          <p:cNvPr id="7" name="Title 1">
            <a:extLst>
              <a:ext uri="{FF2B5EF4-FFF2-40B4-BE49-F238E27FC236}">
                <a16:creationId xmlns:a16="http://schemas.microsoft.com/office/drawing/2014/main" id="{9A3594F4-01DC-EAE3-CC43-63D585424E49}"/>
              </a:ext>
            </a:extLst>
          </p:cNvPr>
          <p:cNvSpPr>
            <a:spLocks noGrp="1"/>
          </p:cNvSpPr>
          <p:nvPr>
            <p:ph type="ctrTitle"/>
          </p:nvPr>
        </p:nvSpPr>
        <p:spPr>
          <a:xfrm>
            <a:off x="2484306" y="2202731"/>
            <a:ext cx="7192662" cy="2452538"/>
          </a:xfrm>
        </p:spPr>
        <p:txBody>
          <a:bodyPr/>
          <a:lstStyle/>
          <a:p>
            <a:pPr algn="ctr"/>
            <a:r>
              <a:rPr lang="en-US" sz="5000"/>
              <a:t>Thank you for listening! </a:t>
            </a:r>
            <a:br>
              <a:rPr lang="en-US" sz="5000"/>
            </a:br>
            <a:br>
              <a:rPr lang="en-US" sz="5000"/>
            </a:br>
            <a:r>
              <a:rPr lang="en-US" sz="5000"/>
              <a:t>Questions?</a:t>
            </a:r>
          </a:p>
        </p:txBody>
      </p:sp>
    </p:spTree>
    <p:extLst>
      <p:ext uri="{BB962C8B-B14F-4D97-AF65-F5344CB8AC3E}">
        <p14:creationId xmlns:p14="http://schemas.microsoft.com/office/powerpoint/2010/main" val="64693812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 polygon&#10;&#10;Description automatically generated">
            <a:extLst>
              <a:ext uri="{FF2B5EF4-FFF2-40B4-BE49-F238E27FC236}">
                <a16:creationId xmlns:a16="http://schemas.microsoft.com/office/drawing/2014/main" id="{D006B93C-8E1C-45BD-9732-CAAEFF76B346}"/>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2150" y="390525"/>
            <a:ext cx="11936975" cy="6467475"/>
          </a:xfrm>
          <a:prstGeom prst="rect">
            <a:avLst/>
          </a:prstGeom>
        </p:spPr>
      </p:pic>
      <p:sp>
        <p:nvSpPr>
          <p:cNvPr id="7" name="Title 1">
            <a:extLst>
              <a:ext uri="{FF2B5EF4-FFF2-40B4-BE49-F238E27FC236}">
                <a16:creationId xmlns:a16="http://schemas.microsoft.com/office/drawing/2014/main" id="{9A3594F4-01DC-EAE3-CC43-63D585424E49}"/>
              </a:ext>
            </a:extLst>
          </p:cNvPr>
          <p:cNvSpPr>
            <a:spLocks noGrp="1"/>
          </p:cNvSpPr>
          <p:nvPr>
            <p:ph type="ctrTitle"/>
          </p:nvPr>
        </p:nvSpPr>
        <p:spPr>
          <a:xfrm>
            <a:off x="2484306" y="3209972"/>
            <a:ext cx="7192662" cy="814676"/>
          </a:xfrm>
        </p:spPr>
        <p:txBody>
          <a:bodyPr/>
          <a:lstStyle/>
          <a:p>
            <a:pPr algn="ctr"/>
            <a:r>
              <a:rPr lang="en-US" sz="5000"/>
              <a:t>Backup slides</a:t>
            </a:r>
            <a:endParaRPr lang="en-US"/>
          </a:p>
        </p:txBody>
      </p:sp>
    </p:spTree>
    <p:extLst>
      <p:ext uri="{BB962C8B-B14F-4D97-AF65-F5344CB8AC3E}">
        <p14:creationId xmlns:p14="http://schemas.microsoft.com/office/powerpoint/2010/main" val="326602603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F098-A150-45FB-AF43-4A36EACB77A4}"/>
              </a:ext>
            </a:extLst>
          </p:cNvPr>
          <p:cNvSpPr>
            <a:spLocks noGrp="1"/>
          </p:cNvSpPr>
          <p:nvPr>
            <p:ph type="title"/>
          </p:nvPr>
        </p:nvSpPr>
        <p:spPr/>
        <p:txBody>
          <a:bodyPr/>
          <a:lstStyle/>
          <a:p>
            <a:r>
              <a:rPr lang="en-US"/>
              <a:t>Pump System: Arduino Shield Power Supply Design</a:t>
            </a:r>
            <a:endParaRPr lang="en-CA"/>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008CD3-0790-4A48-A533-5D6650B8A806}"/>
                  </a:ext>
                </a:extLst>
              </p:cNvPr>
              <p:cNvSpPr>
                <a:spLocks noGrp="1"/>
              </p:cNvSpPr>
              <p:nvPr>
                <p:ph idx="1"/>
              </p:nvPr>
            </p:nvSpPr>
            <p:spPr>
              <a:xfrm>
                <a:off x="259883" y="1413163"/>
                <a:ext cx="5836118" cy="4595117"/>
              </a:xfrm>
            </p:spPr>
            <p:txBody>
              <a:bodyPr>
                <a:normAutofit/>
              </a:bodyPr>
              <a:lstStyle/>
              <a:p>
                <a:r>
                  <a:rPr lang="en-US" sz="1800">
                    <a:latin typeface="+mj-lt"/>
                  </a:rPr>
                  <a:t>The most important design on the Arduino Shield</a:t>
                </a:r>
              </a:p>
              <a:p>
                <a:r>
                  <a:rPr lang="en-US" sz="1800" b="1">
                    <a:latin typeface="+mj-lt"/>
                  </a:rPr>
                  <a:t>Requirement:</a:t>
                </a:r>
              </a:p>
              <a:p>
                <a:pPr lvl="1"/>
                <a:r>
                  <a:rPr lang="en-US" sz="1400">
                    <a:latin typeface="+mj-lt"/>
                  </a:rPr>
                  <a:t>Input Voltage Range : 9V to 12V</a:t>
                </a:r>
              </a:p>
              <a:p>
                <a:pPr lvl="1"/>
                <a:r>
                  <a:rPr lang="en-US" sz="1400">
                    <a:latin typeface="+mj-lt"/>
                  </a:rPr>
                  <a:t>Output Voltage: 6V </a:t>
                </a:r>
              </a:p>
              <a:p>
                <a:pPr lvl="1"/>
                <a:r>
                  <a:rPr lang="en-US" sz="1400">
                    <a:latin typeface="+mj-lt"/>
                  </a:rPr>
                  <a:t>Load current : 1A of steady state current, 2A max current</a:t>
                </a:r>
              </a:p>
              <a:p>
                <a:r>
                  <a:rPr lang="en-US" sz="1800" b="1">
                    <a:latin typeface="+mj-lt"/>
                  </a:rPr>
                  <a:t>Design considerations:</a:t>
                </a:r>
              </a:p>
              <a:p>
                <a:pPr lvl="1"/>
                <a:r>
                  <a:rPr lang="en-US" sz="1400">
                    <a:latin typeface="+mj-lt"/>
                  </a:rPr>
                  <a:t>Proper inductor to avoid discontinuous conduction mode </a:t>
                </a:r>
              </a:p>
              <a:p>
                <a:pPr lvl="1"/>
                <a:r>
                  <a:rPr lang="en-US" sz="1400">
                    <a:latin typeface="+mj-lt"/>
                  </a:rPr>
                  <a:t>Proper output capacitor to provide sufficient filtering</a:t>
                </a:r>
              </a:p>
              <a:p>
                <a:pPr lvl="1"/>
                <a:r>
                  <a:rPr lang="en-US" sz="1400">
                    <a:latin typeface="+mj-lt"/>
                  </a:rPr>
                  <a:t>Phase margin of at least </a:t>
                </a:r>
                <a14:m>
                  <m:oMath xmlns:m="http://schemas.openxmlformats.org/officeDocument/2006/math">
                    <m:r>
                      <a:rPr lang="en-US" sz="1400" b="0" i="1" smtClean="0">
                        <a:latin typeface="Cambria Math" panose="02040503050406030204" pitchFamily="18" charset="0"/>
                      </a:rPr>
                      <m:t>60°</m:t>
                    </m:r>
                  </m:oMath>
                </a14:m>
                <a:r>
                  <a:rPr lang="en-CA" sz="1400">
                    <a:latin typeface="+mj-lt"/>
                  </a:rPr>
                  <a:t>, achieved </a:t>
                </a:r>
                <a14:m>
                  <m:oMath xmlns:m="http://schemas.openxmlformats.org/officeDocument/2006/math">
                    <m:r>
                      <a:rPr lang="en-US" sz="1400" b="0" i="1" smtClean="0">
                        <a:latin typeface="Cambria Math" panose="02040503050406030204" pitchFamily="18" charset="0"/>
                      </a:rPr>
                      <m:t>61°</m:t>
                    </m:r>
                  </m:oMath>
                </a14:m>
                <a:endParaRPr lang="en-CA" sz="1400">
                  <a:latin typeface="+mj-lt"/>
                </a:endParaRPr>
              </a:p>
              <a:p>
                <a:pPr lvl="1"/>
                <a:r>
                  <a:rPr lang="en-CA" sz="1400">
                    <a:latin typeface="+mj-lt"/>
                  </a:rPr>
                  <a:t>Efficiency of at least </a:t>
                </a:r>
                <a14:m>
                  <m:oMath xmlns:m="http://schemas.openxmlformats.org/officeDocument/2006/math">
                    <m:r>
                      <a:rPr lang="en-US" sz="1400" b="0" i="1" smtClean="0">
                        <a:latin typeface="Cambria Math" panose="02040503050406030204" pitchFamily="18" charset="0"/>
                      </a:rPr>
                      <m:t>90%,</m:t>
                    </m:r>
                  </m:oMath>
                </a14:m>
                <a:r>
                  <a:rPr lang="en-CA" sz="1400">
                    <a:latin typeface="+mj-lt"/>
                  </a:rPr>
                  <a:t> achieved </a:t>
                </a:r>
                <a14:m>
                  <m:oMath xmlns:m="http://schemas.openxmlformats.org/officeDocument/2006/math">
                    <m:r>
                      <a:rPr lang="en-US" sz="1400" b="0" i="1" smtClean="0">
                        <a:latin typeface="Cambria Math" panose="02040503050406030204" pitchFamily="18" charset="0"/>
                      </a:rPr>
                      <m:t>92%</m:t>
                    </m:r>
                  </m:oMath>
                </a14:m>
                <a:endParaRPr lang="en-CA" sz="1400">
                  <a:latin typeface="+mj-lt"/>
                </a:endParaRPr>
              </a:p>
            </p:txBody>
          </p:sp>
        </mc:Choice>
        <mc:Fallback xmlns="">
          <p:sp>
            <p:nvSpPr>
              <p:cNvPr id="3" name="Content Placeholder 2">
                <a:extLst>
                  <a:ext uri="{FF2B5EF4-FFF2-40B4-BE49-F238E27FC236}">
                    <a16:creationId xmlns:a16="http://schemas.microsoft.com/office/drawing/2014/main" id="{B3008CD3-0790-4A48-A533-5D6650B8A806}"/>
                  </a:ext>
                </a:extLst>
              </p:cNvPr>
              <p:cNvSpPr>
                <a:spLocks noGrp="1" noRot="1" noChangeAspect="1" noMove="1" noResize="1" noEditPoints="1" noAdjustHandles="1" noChangeArrowheads="1" noChangeShapeType="1" noTextEdit="1"/>
              </p:cNvSpPr>
              <p:nvPr>
                <p:ph idx="1"/>
              </p:nvPr>
            </p:nvSpPr>
            <p:spPr>
              <a:xfrm>
                <a:off x="259883" y="1413163"/>
                <a:ext cx="5836118" cy="4595117"/>
              </a:xfrm>
              <a:blipFill>
                <a:blip r:embed="rId3"/>
                <a:stretch>
                  <a:fillRect l="-418" t="-79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2ED8AC73-187A-4E6F-A225-4359106B5BD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216AA54F-43DF-42A5-9CB4-269CE3FD5295}"/>
              </a:ext>
            </a:extLst>
          </p:cNvPr>
          <p:cNvSpPr>
            <a:spLocks noGrp="1"/>
          </p:cNvSpPr>
          <p:nvPr>
            <p:ph type="sldNum" sz="quarter" idx="12"/>
          </p:nvPr>
        </p:nvSpPr>
        <p:spPr/>
        <p:txBody>
          <a:bodyPr/>
          <a:lstStyle/>
          <a:p>
            <a:r>
              <a:rPr lang="en-US"/>
              <a:t>PAGE  </a:t>
            </a:r>
            <a:fld id="{93005692-73BE-493E-93AB-ECD6027A7652}" type="slidenum">
              <a:rPr lang="en-US" smtClean="0"/>
              <a:pPr/>
              <a:t>46</a:t>
            </a:fld>
            <a:endParaRPr lang="en-US"/>
          </a:p>
        </p:txBody>
      </p:sp>
      <p:pic>
        <p:nvPicPr>
          <p:cNvPr id="6" name="Picture 5" descr="Diagram&#10;&#10;Description automatically generated with medium confidence">
            <a:extLst>
              <a:ext uri="{FF2B5EF4-FFF2-40B4-BE49-F238E27FC236}">
                <a16:creationId xmlns:a16="http://schemas.microsoft.com/office/drawing/2014/main" id="{EE7F3D31-1F12-4612-A3BF-52BA276D3936}"/>
              </a:ext>
            </a:extLst>
          </p:cNvPr>
          <p:cNvPicPr>
            <a:picLocks noChangeAspect="1"/>
          </p:cNvPicPr>
          <p:nvPr/>
        </p:nvPicPr>
        <p:blipFill rotWithShape="1">
          <a:blip r:embed="rId4"/>
          <a:srcRect t="38211"/>
          <a:stretch/>
        </p:blipFill>
        <p:spPr>
          <a:xfrm>
            <a:off x="6273136" y="1330035"/>
            <a:ext cx="5556476" cy="2180642"/>
          </a:xfrm>
          <a:prstGeom prst="rect">
            <a:avLst/>
          </a:prstGeom>
        </p:spPr>
      </p:pic>
      <p:pic>
        <p:nvPicPr>
          <p:cNvPr id="8" name="Picture 7" descr="Chart, line chart&#10;&#10;Description automatically generated">
            <a:extLst>
              <a:ext uri="{FF2B5EF4-FFF2-40B4-BE49-F238E27FC236}">
                <a16:creationId xmlns:a16="http://schemas.microsoft.com/office/drawing/2014/main" id="{0E9961DF-2678-40C8-8954-124698F74362}"/>
              </a:ext>
            </a:extLst>
          </p:cNvPr>
          <p:cNvPicPr>
            <a:picLocks noChangeAspect="1"/>
          </p:cNvPicPr>
          <p:nvPr/>
        </p:nvPicPr>
        <p:blipFill>
          <a:blip r:embed="rId5"/>
          <a:stretch>
            <a:fillRect/>
          </a:stretch>
        </p:blipFill>
        <p:spPr>
          <a:xfrm>
            <a:off x="8887327" y="3647785"/>
            <a:ext cx="3304673" cy="2317857"/>
          </a:xfrm>
          <a:prstGeom prst="rect">
            <a:avLst/>
          </a:prstGeom>
        </p:spPr>
      </p:pic>
      <p:pic>
        <p:nvPicPr>
          <p:cNvPr id="7" name="Picture 6" descr="Chart, line chart&#10;&#10;Description automatically generated">
            <a:extLst>
              <a:ext uri="{FF2B5EF4-FFF2-40B4-BE49-F238E27FC236}">
                <a16:creationId xmlns:a16="http://schemas.microsoft.com/office/drawing/2014/main" id="{DD8E6700-8F6F-4610-83B1-6AE92FE94847}"/>
              </a:ext>
            </a:extLst>
          </p:cNvPr>
          <p:cNvPicPr>
            <a:picLocks noChangeAspect="1"/>
          </p:cNvPicPr>
          <p:nvPr/>
        </p:nvPicPr>
        <p:blipFill>
          <a:blip r:embed="rId6"/>
          <a:stretch>
            <a:fillRect/>
          </a:stretch>
        </p:blipFill>
        <p:spPr>
          <a:xfrm>
            <a:off x="6260047" y="3710721"/>
            <a:ext cx="2791327" cy="2191987"/>
          </a:xfrm>
          <a:prstGeom prst="rect">
            <a:avLst/>
          </a:prstGeom>
        </p:spPr>
      </p:pic>
    </p:spTree>
    <p:extLst>
      <p:ext uri="{BB962C8B-B14F-4D97-AF65-F5344CB8AC3E}">
        <p14:creationId xmlns:p14="http://schemas.microsoft.com/office/powerpoint/2010/main" val="247653820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indoor&#10;&#10;Description automatically generated">
            <a:extLst>
              <a:ext uri="{FF2B5EF4-FFF2-40B4-BE49-F238E27FC236}">
                <a16:creationId xmlns:a16="http://schemas.microsoft.com/office/drawing/2014/main" id="{60B69A0B-93C2-4397-A117-E39F48EADA03}"/>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68336" y="370492"/>
            <a:ext cx="9723664" cy="6487508"/>
          </a:xfrm>
          <a:prstGeom prst="rect">
            <a:avLst/>
          </a:prstGeom>
        </p:spPr>
      </p:pic>
      <p:sp>
        <p:nvSpPr>
          <p:cNvPr id="2" name="Title 1">
            <a:extLst>
              <a:ext uri="{FF2B5EF4-FFF2-40B4-BE49-F238E27FC236}">
                <a16:creationId xmlns:a16="http://schemas.microsoft.com/office/drawing/2014/main" id="{749A00B0-00F0-43AB-A35A-24D4B02A9D0F}"/>
              </a:ext>
            </a:extLst>
          </p:cNvPr>
          <p:cNvSpPr>
            <a:spLocks noGrp="1"/>
          </p:cNvSpPr>
          <p:nvPr>
            <p:ph type="title"/>
          </p:nvPr>
        </p:nvSpPr>
        <p:spPr>
          <a:xfrm>
            <a:off x="259883" y="370492"/>
            <a:ext cx="11569729" cy="895927"/>
          </a:xfrm>
        </p:spPr>
        <p:txBody>
          <a:bodyPr/>
          <a:lstStyle/>
          <a:p>
            <a:r>
              <a:rPr lang="en-CA"/>
              <a:t>Impact of Design on Other Applications </a:t>
            </a:r>
          </a:p>
        </p:txBody>
      </p:sp>
      <p:pic>
        <p:nvPicPr>
          <p:cNvPr id="6" name="Picture 5" descr="Chart, line chart&#10;&#10;Description automatically generated">
            <a:extLst>
              <a:ext uri="{FF2B5EF4-FFF2-40B4-BE49-F238E27FC236}">
                <a16:creationId xmlns:a16="http://schemas.microsoft.com/office/drawing/2014/main" id="{5F22CB71-F304-4F10-A272-6564D70A3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59883" y="1173910"/>
            <a:ext cx="4213764" cy="3160322"/>
          </a:xfrm>
          <a:prstGeom prst="rect">
            <a:avLst/>
          </a:prstGeom>
          <a:noFill/>
          <a:ln>
            <a:noFill/>
          </a:ln>
        </p:spPr>
      </p:pic>
      <p:sp>
        <p:nvSpPr>
          <p:cNvPr id="12" name="TextBox 11">
            <a:extLst>
              <a:ext uri="{FF2B5EF4-FFF2-40B4-BE49-F238E27FC236}">
                <a16:creationId xmlns:a16="http://schemas.microsoft.com/office/drawing/2014/main" id="{AEEBAE98-7ED4-4674-A47E-F7B8EC55F813}"/>
              </a:ext>
            </a:extLst>
          </p:cNvPr>
          <p:cNvSpPr txBox="1"/>
          <p:nvPr/>
        </p:nvSpPr>
        <p:spPr>
          <a:xfrm>
            <a:off x="259883" y="4334232"/>
            <a:ext cx="4213764" cy="2523768"/>
          </a:xfrm>
          <a:prstGeom prst="rect">
            <a:avLst/>
          </a:prstGeom>
          <a:solidFill>
            <a:schemeClr val="bg1"/>
          </a:solidFill>
        </p:spPr>
        <p:txBody>
          <a:bodyPr wrap="square" rtlCol="0">
            <a:spAutoFit/>
          </a:bodyPr>
          <a:lstStyle/>
          <a:p>
            <a:r>
              <a:rPr lang="en-CA" sz="2000">
                <a:latin typeface="+mj-lt"/>
              </a:rPr>
              <a:t>Community Pharmacies and Hospitals</a:t>
            </a:r>
          </a:p>
          <a:p>
            <a:r>
              <a:rPr lang="en-CA" sz="2000" b="1">
                <a:latin typeface="+mj-lt"/>
              </a:rPr>
              <a:t>Problem: </a:t>
            </a:r>
          </a:p>
          <a:p>
            <a:r>
              <a:rPr lang="en-CA" sz="2000">
                <a:latin typeface="+mj-lt"/>
              </a:rPr>
              <a:t>no mean to verify the concentration of active particles in liquid drugs </a:t>
            </a:r>
          </a:p>
          <a:p>
            <a:r>
              <a:rPr lang="en-CA" sz="2000" b="1">
                <a:latin typeface="+mj-lt"/>
              </a:rPr>
              <a:t>Opportunity: </a:t>
            </a:r>
          </a:p>
          <a:p>
            <a:r>
              <a:rPr lang="en-CA" sz="2000">
                <a:latin typeface="+mj-lt"/>
              </a:rPr>
              <a:t>Fast verification tool before administering drugs to patients </a:t>
            </a:r>
          </a:p>
          <a:p>
            <a:r>
              <a:rPr lang="en-CA">
                <a:latin typeface="+mj-lt"/>
              </a:rPr>
              <a:t> </a:t>
            </a:r>
          </a:p>
        </p:txBody>
      </p:sp>
    </p:spTree>
    <p:extLst>
      <p:ext uri="{BB962C8B-B14F-4D97-AF65-F5344CB8AC3E}">
        <p14:creationId xmlns:p14="http://schemas.microsoft.com/office/powerpoint/2010/main" val="4161320638"/>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DEAF-E68D-4486-8461-C43772E6250E}"/>
              </a:ext>
            </a:extLst>
          </p:cNvPr>
          <p:cNvSpPr>
            <a:spLocks noGrp="1"/>
          </p:cNvSpPr>
          <p:nvPr>
            <p:ph type="title"/>
          </p:nvPr>
        </p:nvSpPr>
        <p:spPr/>
        <p:txBody>
          <a:bodyPr/>
          <a:lstStyle/>
          <a:p>
            <a:r>
              <a:rPr lang="en-CA"/>
              <a:t>Motivation and Background</a:t>
            </a:r>
          </a:p>
        </p:txBody>
      </p:sp>
      <p:sp>
        <p:nvSpPr>
          <p:cNvPr id="10" name="Content Placeholder 2">
            <a:extLst>
              <a:ext uri="{FF2B5EF4-FFF2-40B4-BE49-F238E27FC236}">
                <a16:creationId xmlns:a16="http://schemas.microsoft.com/office/drawing/2014/main" id="{3AD04F8C-96B5-4178-8B2F-38C0F6E20EE7}"/>
              </a:ext>
            </a:extLst>
          </p:cNvPr>
          <p:cNvSpPr>
            <a:spLocks noGrp="1"/>
          </p:cNvSpPr>
          <p:nvPr>
            <p:ph idx="1"/>
          </p:nvPr>
        </p:nvSpPr>
        <p:spPr>
          <a:xfrm>
            <a:off x="6188351" y="1350010"/>
            <a:ext cx="4796428" cy="919544"/>
          </a:xfrm>
        </p:spPr>
        <p:txBody>
          <a:bodyPr>
            <a:normAutofit fontScale="25000" lnSpcReduction="20000"/>
          </a:bodyPr>
          <a:lstStyle/>
          <a:p>
            <a:pPr marL="0" indent="0">
              <a:buNone/>
            </a:pPr>
            <a:r>
              <a:rPr lang="en-CA" sz="7200" b="1">
                <a:latin typeface="+mj-lt"/>
              </a:rPr>
              <a:t>Microplastics</a:t>
            </a:r>
          </a:p>
          <a:p>
            <a:pPr marL="0" indent="0">
              <a:buNone/>
            </a:pPr>
            <a:r>
              <a:rPr lang="en-CA" sz="7200">
                <a:latin typeface="+mj-lt"/>
              </a:rPr>
              <a:t>Any plastic fragment with diameters &lt; 5mm. </a:t>
            </a:r>
          </a:p>
          <a:p>
            <a:pPr marL="0" indent="0">
              <a:buNone/>
            </a:pPr>
            <a:endParaRPr lang="en-CA">
              <a:latin typeface="+mj-lt"/>
            </a:endParaRPr>
          </a:p>
          <a:p>
            <a:pPr marL="0" indent="0">
              <a:buNone/>
            </a:pPr>
            <a:endParaRPr lang="en-CA" sz="1600">
              <a:latin typeface="+mj-lt"/>
            </a:endParaRPr>
          </a:p>
          <a:p>
            <a:pPr marL="0" indent="0">
              <a:buNone/>
            </a:pPr>
            <a:endParaRPr lang="en-CA" sz="1600">
              <a:latin typeface="+mj-lt"/>
            </a:endParaRPr>
          </a:p>
          <a:p>
            <a:pPr marL="0" indent="0">
              <a:buNone/>
            </a:pPr>
            <a:endParaRPr lang="en-CA" sz="1600">
              <a:latin typeface="+mj-lt"/>
            </a:endParaRPr>
          </a:p>
          <a:p>
            <a:pPr marL="0" indent="0">
              <a:buNone/>
            </a:pPr>
            <a:endParaRPr lang="en-CA" sz="1600">
              <a:latin typeface="+mj-lt"/>
            </a:endParaRPr>
          </a:p>
        </p:txBody>
      </p:sp>
      <p:sp>
        <p:nvSpPr>
          <p:cNvPr id="5" name="Slide Number Placeholder 4">
            <a:extLst>
              <a:ext uri="{FF2B5EF4-FFF2-40B4-BE49-F238E27FC236}">
                <a16:creationId xmlns:a16="http://schemas.microsoft.com/office/drawing/2014/main" id="{27634167-26D5-4D12-B6EC-505095570A3E}"/>
              </a:ext>
            </a:extLst>
          </p:cNvPr>
          <p:cNvSpPr>
            <a:spLocks noGrp="1"/>
          </p:cNvSpPr>
          <p:nvPr>
            <p:ph type="sldNum" sz="quarter" idx="12"/>
          </p:nvPr>
        </p:nvSpPr>
        <p:spPr/>
        <p:txBody>
          <a:bodyPr/>
          <a:lstStyle/>
          <a:p>
            <a:r>
              <a:rPr lang="en-US"/>
              <a:t>PAGE  </a:t>
            </a:r>
            <a:fld id="{93005692-73BE-493E-93AB-ECD6027A7652}" type="slidenum">
              <a:rPr lang="en-US" smtClean="0"/>
              <a:pPr/>
              <a:t>5</a:t>
            </a:fld>
            <a:endParaRPr lang="en-US"/>
          </a:p>
        </p:txBody>
      </p:sp>
      <p:pic>
        <p:nvPicPr>
          <p:cNvPr id="6" name="Picture 4" descr="This New Law Would Ban 90% of Microplastics Across Europe">
            <a:extLst>
              <a:ext uri="{FF2B5EF4-FFF2-40B4-BE49-F238E27FC236}">
                <a16:creationId xmlns:a16="http://schemas.microsoft.com/office/drawing/2014/main" id="{F3CAF16F-027C-4953-9289-113892582E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17" r="24895" b="4"/>
          <a:stretch/>
        </p:blipFill>
        <p:spPr bwMode="auto">
          <a:xfrm>
            <a:off x="422525" y="1330035"/>
            <a:ext cx="1591113" cy="18195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Microplastic Pollution: How You Can Help Solve The Problem - SOL Organics">
            <a:extLst>
              <a:ext uri="{FF2B5EF4-FFF2-40B4-BE49-F238E27FC236}">
                <a16:creationId xmlns:a16="http://schemas.microsoft.com/office/drawing/2014/main" id="{DD29276A-EA35-4E8F-9F30-76C0A9C41D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279" b="-2"/>
          <a:stretch/>
        </p:blipFill>
        <p:spPr bwMode="auto">
          <a:xfrm>
            <a:off x="2166771" y="1331908"/>
            <a:ext cx="1574895" cy="18176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icroplastic - The Invisible Enemy | Energy Industry Review">
            <a:extLst>
              <a:ext uri="{FF2B5EF4-FFF2-40B4-BE49-F238E27FC236}">
                <a16:creationId xmlns:a16="http://schemas.microsoft.com/office/drawing/2014/main" id="{5DEC08DF-41C4-4FD1-8529-BB3FDDBA98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5" r="18025" b="4"/>
          <a:stretch/>
        </p:blipFill>
        <p:spPr bwMode="auto">
          <a:xfrm>
            <a:off x="422526" y="3297057"/>
            <a:ext cx="3319141" cy="2665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cientists Use NASA Data to Track Ocean Microplastics From Space | NASA">
            <a:extLst>
              <a:ext uri="{FF2B5EF4-FFF2-40B4-BE49-F238E27FC236}">
                <a16:creationId xmlns:a16="http://schemas.microsoft.com/office/drawing/2014/main" id="{0A279DC9-5121-47FD-9735-013DBD044F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743" r="29317" b="-2"/>
          <a:stretch/>
        </p:blipFill>
        <p:spPr bwMode="auto">
          <a:xfrm>
            <a:off x="3894799" y="1350010"/>
            <a:ext cx="2140420" cy="4635167"/>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E44E5826-10B4-4014-A2C2-0601BB1EA251}"/>
              </a:ext>
            </a:extLst>
          </p:cNvPr>
          <p:cNvSpPr txBox="1">
            <a:spLocks/>
          </p:cNvSpPr>
          <p:nvPr/>
        </p:nvSpPr>
        <p:spPr>
          <a:xfrm>
            <a:off x="6234989" y="2239790"/>
            <a:ext cx="4889704" cy="2158817"/>
          </a:xfrm>
          <a:prstGeom prst="rect">
            <a:avLst/>
          </a:prstGeom>
        </p:spPr>
        <p:txBody>
          <a:bodyPr vert="horz" lIns="91440" tIns="45720" rIns="91440" bIns="45720" rtlCol="0">
            <a:normAutofit fontScale="55000" lnSpcReduction="20000"/>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CA" sz="3300" b="1">
                <a:latin typeface="+mj-lt"/>
              </a:rPr>
              <a:t>Sources</a:t>
            </a:r>
          </a:p>
          <a:p>
            <a:r>
              <a:rPr lang="en-CA" sz="3300">
                <a:latin typeface="+mj-lt"/>
              </a:rPr>
              <a:t>Laundry </a:t>
            </a:r>
          </a:p>
          <a:p>
            <a:r>
              <a:rPr lang="en-CA" sz="3300">
                <a:latin typeface="+mj-lt"/>
              </a:rPr>
              <a:t>Skincare Products</a:t>
            </a:r>
          </a:p>
          <a:p>
            <a:r>
              <a:rPr lang="en-CA" sz="3300">
                <a:latin typeface="+mj-lt"/>
              </a:rPr>
              <a:t>Processed Foods </a:t>
            </a:r>
          </a:p>
          <a:p>
            <a:r>
              <a:rPr lang="en-CA" sz="3300">
                <a:latin typeface="+mj-lt"/>
              </a:rPr>
              <a:t>They are everywhere in life</a:t>
            </a:r>
          </a:p>
          <a:p>
            <a:pPr marL="0" indent="0">
              <a:buNone/>
            </a:pPr>
            <a:endParaRPr lang="en-CA" sz="2600">
              <a:latin typeface="+mj-lt"/>
            </a:endParaRPr>
          </a:p>
          <a:p>
            <a:endParaRPr lang="en-CA" sz="1600">
              <a:latin typeface="+mj-lt"/>
            </a:endParaRPr>
          </a:p>
          <a:p>
            <a:pPr marL="0" indent="0">
              <a:buFont typeface="Wingdings" charset="2"/>
              <a:buNone/>
            </a:pPr>
            <a:endParaRPr lang="en-CA" sz="1600">
              <a:latin typeface="+mj-lt"/>
            </a:endParaRPr>
          </a:p>
          <a:p>
            <a:pPr marL="0" indent="0">
              <a:buFont typeface="Wingdings" charset="2"/>
              <a:buNone/>
            </a:pPr>
            <a:endParaRPr lang="en-CA" sz="1600">
              <a:latin typeface="+mj-lt"/>
            </a:endParaRPr>
          </a:p>
          <a:p>
            <a:pPr marL="0" indent="0">
              <a:buFont typeface="Wingdings" charset="2"/>
              <a:buNone/>
            </a:pPr>
            <a:endParaRPr lang="en-CA" sz="1600">
              <a:latin typeface="+mj-lt"/>
            </a:endParaRPr>
          </a:p>
          <a:p>
            <a:pPr marL="0" indent="0">
              <a:buFont typeface="Wingdings" charset="2"/>
              <a:buNone/>
            </a:pPr>
            <a:endParaRPr lang="en-CA" sz="1600">
              <a:latin typeface="+mj-lt"/>
            </a:endParaRPr>
          </a:p>
          <a:p>
            <a:pPr marL="0" indent="0">
              <a:buFont typeface="Wingdings" charset="2"/>
              <a:buNone/>
            </a:pPr>
            <a:endParaRPr lang="en-CA" sz="1600">
              <a:latin typeface="+mj-lt"/>
            </a:endParaRPr>
          </a:p>
        </p:txBody>
      </p:sp>
      <p:sp>
        <p:nvSpPr>
          <p:cNvPr id="12" name="Content Placeholder 2">
            <a:extLst>
              <a:ext uri="{FF2B5EF4-FFF2-40B4-BE49-F238E27FC236}">
                <a16:creationId xmlns:a16="http://schemas.microsoft.com/office/drawing/2014/main" id="{7D84C952-4DD4-442B-AE0B-1AF63BBCE4E0}"/>
              </a:ext>
            </a:extLst>
          </p:cNvPr>
          <p:cNvSpPr txBox="1">
            <a:spLocks/>
          </p:cNvSpPr>
          <p:nvPr/>
        </p:nvSpPr>
        <p:spPr>
          <a:xfrm>
            <a:off x="6234989" y="4324588"/>
            <a:ext cx="4796428" cy="1826232"/>
          </a:xfrm>
          <a:prstGeom prst="rect">
            <a:avLst/>
          </a:prstGeom>
        </p:spPr>
        <p:txBody>
          <a:bodyPr vert="horz" lIns="91440" tIns="45720" rIns="91440" bIns="45720" rtlCol="0" anchor="t">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CA" sz="1800" b="1">
                <a:latin typeface="+mj-lt"/>
              </a:rPr>
              <a:t>Statistics</a:t>
            </a:r>
          </a:p>
          <a:p>
            <a:r>
              <a:rPr lang="en-CA" sz="1800">
                <a:latin typeface="+mj-lt"/>
              </a:rPr>
              <a:t>After collecting rainwater and air samples for 14 months, scientists found 1000 metric tons of microplastics (equivalent of over 120 million plastic water bottles) in 6% of the total US area </a:t>
            </a:r>
            <a:r>
              <a:rPr lang="en-CA" sz="1800">
                <a:solidFill>
                  <a:schemeClr val="bg1">
                    <a:lumMod val="50000"/>
                  </a:schemeClr>
                </a:solidFill>
                <a:latin typeface="+mj-lt"/>
              </a:rPr>
              <a:t>[1]</a:t>
            </a:r>
            <a:r>
              <a:rPr lang="en-CA" sz="1800">
                <a:latin typeface="+mj-lt"/>
              </a:rPr>
              <a:t>. </a:t>
            </a:r>
          </a:p>
          <a:p>
            <a:endParaRPr lang="en-CA" sz="1600">
              <a:latin typeface="+mj-lt"/>
            </a:endParaRPr>
          </a:p>
          <a:p>
            <a:pPr marL="0" indent="0">
              <a:buFont typeface="Wingdings" charset="2"/>
              <a:buNone/>
            </a:pPr>
            <a:endParaRPr lang="en-CA" sz="1600">
              <a:latin typeface="+mj-lt"/>
            </a:endParaRPr>
          </a:p>
          <a:p>
            <a:pPr marL="0" indent="0">
              <a:buFont typeface="Wingdings" charset="2"/>
              <a:buNone/>
            </a:pPr>
            <a:endParaRPr lang="en-CA" sz="1600">
              <a:latin typeface="+mj-lt"/>
            </a:endParaRPr>
          </a:p>
          <a:p>
            <a:pPr marL="0" indent="0">
              <a:buFont typeface="Wingdings" charset="2"/>
              <a:buNone/>
            </a:pPr>
            <a:endParaRPr lang="en-CA" sz="1600">
              <a:latin typeface="+mj-lt"/>
            </a:endParaRPr>
          </a:p>
          <a:p>
            <a:pPr marL="0" indent="0">
              <a:buFont typeface="Wingdings" charset="2"/>
              <a:buNone/>
            </a:pPr>
            <a:endParaRPr lang="en-CA" sz="1600">
              <a:latin typeface="+mj-lt"/>
            </a:endParaRPr>
          </a:p>
          <a:p>
            <a:pPr marL="0" indent="0">
              <a:buFont typeface="Wingdings" charset="2"/>
              <a:buNone/>
            </a:pPr>
            <a:endParaRPr lang="en-CA" sz="1600">
              <a:latin typeface="+mj-lt"/>
            </a:endParaRPr>
          </a:p>
        </p:txBody>
      </p:sp>
    </p:spTree>
    <p:extLst>
      <p:ext uri="{BB962C8B-B14F-4D97-AF65-F5344CB8AC3E}">
        <p14:creationId xmlns:p14="http://schemas.microsoft.com/office/powerpoint/2010/main" val="238940458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6912-D872-4B4A-9EB6-83E661650CAA}"/>
              </a:ext>
            </a:extLst>
          </p:cNvPr>
          <p:cNvSpPr>
            <a:spLocks noGrp="1"/>
          </p:cNvSpPr>
          <p:nvPr>
            <p:ph type="title"/>
          </p:nvPr>
        </p:nvSpPr>
        <p:spPr/>
        <p:txBody>
          <a:bodyPr/>
          <a:lstStyle/>
          <a:p>
            <a:r>
              <a:rPr lang="en-CA"/>
              <a:t>Motivation and Background </a:t>
            </a:r>
          </a:p>
        </p:txBody>
      </p:sp>
      <p:sp>
        <p:nvSpPr>
          <p:cNvPr id="5" name="Slide Number Placeholder 4">
            <a:extLst>
              <a:ext uri="{FF2B5EF4-FFF2-40B4-BE49-F238E27FC236}">
                <a16:creationId xmlns:a16="http://schemas.microsoft.com/office/drawing/2014/main" id="{24C5D297-5AD8-4EC8-8F2C-92CF5BD0CE92}"/>
              </a:ext>
            </a:extLst>
          </p:cNvPr>
          <p:cNvSpPr>
            <a:spLocks noGrp="1"/>
          </p:cNvSpPr>
          <p:nvPr>
            <p:ph type="sldNum" sz="quarter" idx="12"/>
          </p:nvPr>
        </p:nvSpPr>
        <p:spPr/>
        <p:txBody>
          <a:bodyPr/>
          <a:lstStyle/>
          <a:p>
            <a:r>
              <a:rPr lang="en-US"/>
              <a:t>PAGE  </a:t>
            </a:r>
            <a:fld id="{93005692-73BE-493E-93AB-ECD6027A7652}" type="slidenum">
              <a:rPr lang="en-US" smtClean="0"/>
              <a:pPr/>
              <a:t>6</a:t>
            </a:fld>
            <a:endParaRPr lang="en-US"/>
          </a:p>
        </p:txBody>
      </p:sp>
      <p:pic>
        <p:nvPicPr>
          <p:cNvPr id="6" name="Picture 2" descr="More than 14m tonnes of plastic believed to be at the bottom of the ocean |  Environment | The Guardian">
            <a:extLst>
              <a:ext uri="{FF2B5EF4-FFF2-40B4-BE49-F238E27FC236}">
                <a16:creationId xmlns:a16="http://schemas.microsoft.com/office/drawing/2014/main" id="{9671891F-58F3-45CD-876E-D8E433F547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634788" y="1330035"/>
            <a:ext cx="3517119" cy="3517119"/>
          </a:xfrm>
          <a:prstGeom prst="rect">
            <a:avLst/>
          </a:prstGeom>
          <a:extLst>
            <a:ext uri="{909E8E84-426E-40DD-AFC4-6F175D3DCCD1}">
              <a14:hiddenFill xmlns:a14="http://schemas.microsoft.com/office/drawing/2010/main">
                <a:solidFill>
                  <a:srgbClr val="FFFFFF"/>
                </a:solidFill>
              </a14:hiddenFill>
            </a:ext>
          </a:extLst>
        </p:spPr>
      </p:pic>
      <p:pic>
        <p:nvPicPr>
          <p:cNvPr id="7" name="Picture 4" descr="Cell death &amp;#39;blocker&amp;#39; could speed recovery and save lives">
            <a:extLst>
              <a:ext uri="{FF2B5EF4-FFF2-40B4-BE49-F238E27FC236}">
                <a16:creationId xmlns:a16="http://schemas.microsoft.com/office/drawing/2014/main" id="{C6783231-7DDA-4AC8-B7D7-5185B43625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38" r="17014" b="4"/>
          <a:stretch/>
        </p:blipFill>
        <p:spPr bwMode="auto">
          <a:xfrm>
            <a:off x="4460832" y="1319941"/>
            <a:ext cx="3537345" cy="3537308"/>
          </a:xfrm>
          <a:prstGeom prst="rect">
            <a:avLst/>
          </a:prstGeom>
          <a:extLst>
            <a:ext uri="{909E8E84-426E-40DD-AFC4-6F175D3DCCD1}">
              <a14:hiddenFill xmlns:a14="http://schemas.microsoft.com/office/drawing/2010/main">
                <a:solidFill>
                  <a:srgbClr val="FFFFFF"/>
                </a:solidFill>
              </a14:hiddenFill>
            </a:ext>
          </a:extLst>
        </p:spPr>
      </p:pic>
      <p:pic>
        <p:nvPicPr>
          <p:cNvPr id="8" name="Picture 6" descr="Photographs illustrate the amount of plastics we consume over time | Daily  Mail Online">
            <a:extLst>
              <a:ext uri="{FF2B5EF4-FFF2-40B4-BE49-F238E27FC236}">
                <a16:creationId xmlns:a16="http://schemas.microsoft.com/office/drawing/2014/main" id="{37444BB2-BC9B-4DC8-874B-1284D931B4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31" r="17521" b="4"/>
          <a:stretch/>
        </p:blipFill>
        <p:spPr bwMode="auto">
          <a:xfrm>
            <a:off x="8312492" y="1330054"/>
            <a:ext cx="3517120" cy="351708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10701266-FD8C-4CD2-9F9B-0923CC1AE587}"/>
              </a:ext>
            </a:extLst>
          </p:cNvPr>
          <p:cNvSpPr txBox="1">
            <a:spLocks/>
          </p:cNvSpPr>
          <p:nvPr/>
        </p:nvSpPr>
        <p:spPr>
          <a:xfrm>
            <a:off x="817786" y="4946781"/>
            <a:ext cx="3151121" cy="1184304"/>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CA" sz="2400" b="1">
                <a:solidFill>
                  <a:schemeClr val="accent5">
                    <a:lumMod val="50000"/>
                  </a:schemeClr>
                </a:solidFill>
                <a:latin typeface="+mj-lt"/>
              </a:rPr>
              <a:t>Disturbs the Ecosystem</a:t>
            </a:r>
          </a:p>
          <a:p>
            <a:pPr marL="0" indent="0" algn="ctr">
              <a:buNone/>
            </a:pPr>
            <a:r>
              <a:rPr lang="en-CA" sz="2400">
                <a:solidFill>
                  <a:schemeClr val="accent5">
                    <a:lumMod val="50000"/>
                  </a:schemeClr>
                </a:solidFill>
                <a:latin typeface="+mj-lt"/>
              </a:rPr>
              <a:t>Reduce Predatory Performance </a:t>
            </a:r>
          </a:p>
          <a:p>
            <a:pPr marL="0" indent="0" algn="ctr">
              <a:buNone/>
            </a:pPr>
            <a:r>
              <a:rPr lang="en-CA" sz="2400">
                <a:solidFill>
                  <a:schemeClr val="accent5">
                    <a:lumMod val="50000"/>
                  </a:schemeClr>
                </a:solidFill>
                <a:latin typeface="+mj-lt"/>
              </a:rPr>
              <a:t>Reduce Reproduction</a:t>
            </a:r>
            <a:r>
              <a:rPr lang="en-CA" sz="2400">
                <a:solidFill>
                  <a:schemeClr val="bg1">
                    <a:lumMod val="50000"/>
                  </a:schemeClr>
                </a:solidFill>
                <a:latin typeface="+mj-lt"/>
              </a:rPr>
              <a:t> [1]</a:t>
            </a:r>
          </a:p>
          <a:p>
            <a:pPr marL="0" indent="0">
              <a:buFont typeface="Arial" panose="020B0604020202020204" pitchFamily="34" charset="0"/>
              <a:buNone/>
            </a:pPr>
            <a:endParaRPr lang="en-CA"/>
          </a:p>
        </p:txBody>
      </p:sp>
      <p:sp>
        <p:nvSpPr>
          <p:cNvPr id="10" name="Content Placeholder 2">
            <a:extLst>
              <a:ext uri="{FF2B5EF4-FFF2-40B4-BE49-F238E27FC236}">
                <a16:creationId xmlns:a16="http://schemas.microsoft.com/office/drawing/2014/main" id="{AB9D402B-6443-4134-9F84-E31A0C3B515E}"/>
              </a:ext>
            </a:extLst>
          </p:cNvPr>
          <p:cNvSpPr txBox="1">
            <a:spLocks/>
          </p:cNvSpPr>
          <p:nvPr/>
        </p:nvSpPr>
        <p:spPr>
          <a:xfrm>
            <a:off x="4349284" y="4946780"/>
            <a:ext cx="3596849" cy="118430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CA" sz="2000" b="1">
                <a:solidFill>
                  <a:schemeClr val="accent5">
                    <a:lumMod val="50000"/>
                  </a:schemeClr>
                </a:solidFill>
                <a:latin typeface="+mj-lt"/>
              </a:rPr>
              <a:t>Harmful to Human Body</a:t>
            </a:r>
          </a:p>
          <a:p>
            <a:pPr marL="0" indent="0" algn="ctr">
              <a:buNone/>
            </a:pPr>
            <a:r>
              <a:rPr lang="en-CA" sz="2000">
                <a:solidFill>
                  <a:schemeClr val="accent5">
                    <a:lumMod val="50000"/>
                  </a:schemeClr>
                </a:solidFill>
                <a:latin typeface="+mj-lt"/>
              </a:rPr>
              <a:t>Lead to Cell Damage &amp; Death</a:t>
            </a:r>
            <a:r>
              <a:rPr lang="en-CA" sz="2000">
                <a:solidFill>
                  <a:srgbClr val="FF0000"/>
                </a:solidFill>
                <a:latin typeface="+mj-lt"/>
              </a:rPr>
              <a:t> </a:t>
            </a:r>
            <a:r>
              <a:rPr lang="en-CA" sz="2000">
                <a:solidFill>
                  <a:schemeClr val="bg1">
                    <a:lumMod val="50000"/>
                  </a:schemeClr>
                </a:solidFill>
                <a:latin typeface="+mj-lt"/>
              </a:rPr>
              <a:t>[3]</a:t>
            </a:r>
          </a:p>
          <a:p>
            <a:pPr marL="0" indent="0" algn="ctr">
              <a:buNone/>
            </a:pPr>
            <a:r>
              <a:rPr lang="en-CA" sz="2000">
                <a:solidFill>
                  <a:schemeClr val="accent5">
                    <a:lumMod val="50000"/>
                  </a:schemeClr>
                </a:solidFill>
                <a:latin typeface="+mj-lt"/>
              </a:rPr>
              <a:t>Cause Inflammatory Bowel Disease </a:t>
            </a:r>
            <a:r>
              <a:rPr lang="en-CA" sz="2000">
                <a:solidFill>
                  <a:schemeClr val="bg1">
                    <a:lumMod val="50000"/>
                  </a:schemeClr>
                </a:solidFill>
                <a:latin typeface="+mj-lt"/>
              </a:rPr>
              <a:t>[2]</a:t>
            </a:r>
          </a:p>
          <a:p>
            <a:pPr marL="0" indent="0" algn="ctr">
              <a:buFont typeface="Arial" panose="020B0604020202020204" pitchFamily="34" charset="0"/>
              <a:buNone/>
            </a:pPr>
            <a:endParaRPr lang="en-CA" sz="2000">
              <a:solidFill>
                <a:schemeClr val="accent5">
                  <a:lumMod val="50000"/>
                </a:schemeClr>
              </a:solidFill>
              <a:latin typeface="+mj-lt"/>
            </a:endParaRPr>
          </a:p>
          <a:p>
            <a:pPr marL="0" indent="0">
              <a:buFont typeface="Arial" panose="020B0604020202020204" pitchFamily="34" charset="0"/>
              <a:buNone/>
            </a:pPr>
            <a:endParaRPr lang="en-CA"/>
          </a:p>
        </p:txBody>
      </p:sp>
      <p:sp>
        <p:nvSpPr>
          <p:cNvPr id="11" name="Content Placeholder 2">
            <a:extLst>
              <a:ext uri="{FF2B5EF4-FFF2-40B4-BE49-F238E27FC236}">
                <a16:creationId xmlns:a16="http://schemas.microsoft.com/office/drawing/2014/main" id="{744E034F-0E6A-4F08-AB56-2094E669A86D}"/>
              </a:ext>
            </a:extLst>
          </p:cNvPr>
          <p:cNvSpPr txBox="1">
            <a:spLocks/>
          </p:cNvSpPr>
          <p:nvPr/>
        </p:nvSpPr>
        <p:spPr>
          <a:xfrm>
            <a:off x="8212648" y="4946781"/>
            <a:ext cx="3728228" cy="118430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CA" sz="2000" b="1">
                <a:solidFill>
                  <a:schemeClr val="accent5">
                    <a:lumMod val="50000"/>
                  </a:schemeClr>
                </a:solidFill>
                <a:latin typeface="+mj-lt"/>
              </a:rPr>
              <a:t>Adults consume </a:t>
            </a:r>
            <a:r>
              <a:rPr lang="en-CA" b="1">
                <a:solidFill>
                  <a:schemeClr val="accent5">
                    <a:lumMod val="50000"/>
                  </a:schemeClr>
                </a:solidFill>
                <a:latin typeface="+mj-lt"/>
              </a:rPr>
              <a:t>5g of plastics a week! </a:t>
            </a:r>
            <a:r>
              <a:rPr lang="en-CA">
                <a:solidFill>
                  <a:schemeClr val="bg1">
                    <a:lumMod val="50000"/>
                  </a:schemeClr>
                </a:solidFill>
                <a:latin typeface="Barlow Condensed"/>
                <a:ea typeface="+mn-lt"/>
                <a:cs typeface="+mn-lt"/>
              </a:rPr>
              <a:t>[4]</a:t>
            </a:r>
            <a:endParaRPr lang="en-CA" b="1">
              <a:solidFill>
                <a:schemeClr val="bg1">
                  <a:lumMod val="50000"/>
                </a:schemeClr>
              </a:solidFill>
              <a:latin typeface="Barlow Condensed"/>
            </a:endParaRPr>
          </a:p>
          <a:p>
            <a:pPr marL="0" indent="0" algn="ctr">
              <a:buNone/>
            </a:pPr>
            <a:r>
              <a:rPr lang="en-CA">
                <a:solidFill>
                  <a:schemeClr val="accent5">
                    <a:lumMod val="50000"/>
                  </a:schemeClr>
                </a:solidFill>
                <a:latin typeface="+mj-lt"/>
              </a:rPr>
              <a:t>Unborn babies can consume microplastics from placentas! </a:t>
            </a:r>
            <a:r>
              <a:rPr lang="en-CA">
                <a:solidFill>
                  <a:schemeClr val="bg1">
                    <a:lumMod val="50000"/>
                  </a:schemeClr>
                </a:solidFill>
                <a:latin typeface="+mj-lt"/>
              </a:rPr>
              <a:t>[3]</a:t>
            </a:r>
          </a:p>
          <a:p>
            <a:pPr marL="0" indent="0" algn="ctr">
              <a:buFont typeface="Arial" panose="020B0604020202020204" pitchFamily="34" charset="0"/>
              <a:buNone/>
            </a:pPr>
            <a:endParaRPr lang="en-CA"/>
          </a:p>
        </p:txBody>
      </p:sp>
    </p:spTree>
    <p:extLst>
      <p:ext uri="{BB962C8B-B14F-4D97-AF65-F5344CB8AC3E}">
        <p14:creationId xmlns:p14="http://schemas.microsoft.com/office/powerpoint/2010/main" val="196135764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1AAC9B-6AFA-4B61-BA0A-C4BF9E5E975D}"/>
              </a:ext>
            </a:extLst>
          </p:cNvPr>
          <p:cNvSpPr/>
          <p:nvPr/>
        </p:nvSpPr>
        <p:spPr>
          <a:xfrm>
            <a:off x="129540" y="1330035"/>
            <a:ext cx="4556760" cy="2586645"/>
          </a:xfrm>
          <a:prstGeom prst="rect">
            <a:avLst/>
          </a:prstGeom>
          <a:solidFill>
            <a:schemeClr val="accent6">
              <a:lumMod val="75000"/>
              <a:alpha val="20000"/>
            </a:schemeClr>
          </a:solidFill>
          <a:ln>
            <a:solidFill>
              <a:schemeClr val="accent6">
                <a:lumMod val="7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F32D4EF7-DFA1-4FFB-B37C-D4C4CBB0FA1C}"/>
              </a:ext>
            </a:extLst>
          </p:cNvPr>
          <p:cNvSpPr>
            <a:spLocks noGrp="1"/>
          </p:cNvSpPr>
          <p:nvPr>
            <p:ph type="title"/>
          </p:nvPr>
        </p:nvSpPr>
        <p:spPr/>
        <p:txBody>
          <a:bodyPr/>
          <a:lstStyle/>
          <a:p>
            <a:r>
              <a:rPr lang="en-CA"/>
              <a:t>Need Analysis</a:t>
            </a:r>
          </a:p>
        </p:txBody>
      </p:sp>
      <p:sp>
        <p:nvSpPr>
          <p:cNvPr id="4" name="Footer Placeholder 3">
            <a:extLst>
              <a:ext uri="{FF2B5EF4-FFF2-40B4-BE49-F238E27FC236}">
                <a16:creationId xmlns:a16="http://schemas.microsoft.com/office/drawing/2014/main" id="{F88AB6DC-81D1-4496-BD11-DDCF243B863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F665B31B-4AE6-40DE-A322-CBBF81DD8408}"/>
              </a:ext>
            </a:extLst>
          </p:cNvPr>
          <p:cNvSpPr>
            <a:spLocks noGrp="1"/>
          </p:cNvSpPr>
          <p:nvPr>
            <p:ph type="sldNum" sz="quarter" idx="12"/>
          </p:nvPr>
        </p:nvSpPr>
        <p:spPr/>
        <p:txBody>
          <a:bodyPr/>
          <a:lstStyle/>
          <a:p>
            <a:r>
              <a:rPr lang="en-US"/>
              <a:t>PAGE  </a:t>
            </a:r>
            <a:fld id="{93005692-73BE-493E-93AB-ECD6027A7652}" type="slidenum">
              <a:rPr lang="en-US" smtClean="0"/>
              <a:pPr/>
              <a:t>7</a:t>
            </a:fld>
            <a:endParaRPr lang="en-US"/>
          </a:p>
        </p:txBody>
      </p:sp>
      <p:sp>
        <p:nvSpPr>
          <p:cNvPr id="6" name="Text Placeholder 1">
            <a:extLst>
              <a:ext uri="{FF2B5EF4-FFF2-40B4-BE49-F238E27FC236}">
                <a16:creationId xmlns:a16="http://schemas.microsoft.com/office/drawing/2014/main" id="{CBDBD861-E09D-480E-902D-955B2944C613}"/>
              </a:ext>
            </a:extLst>
          </p:cNvPr>
          <p:cNvSpPr txBox="1">
            <a:spLocks/>
          </p:cNvSpPr>
          <p:nvPr/>
        </p:nvSpPr>
        <p:spPr>
          <a:xfrm>
            <a:off x="259882" y="1330035"/>
            <a:ext cx="4489362" cy="670270"/>
          </a:xfrm>
          <a:prstGeom prst="rect">
            <a:avLst/>
          </a:prstGeom>
        </p:spPr>
        <p:txBody>
          <a:bodyPr vert="horz" lIns="91440" tIns="45720" rIns="91440" bIns="45720" rtlCol="0">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Barlow Condensed"/>
                <a:ea typeface="+mn-lt"/>
                <a:cs typeface="+mn-lt"/>
              </a:rPr>
              <a:t>Importance of Microplastic Detection </a:t>
            </a:r>
            <a:endParaRPr lang="en-US" b="1">
              <a:latin typeface="Barlow Condensed"/>
            </a:endParaRPr>
          </a:p>
        </p:txBody>
      </p:sp>
      <p:sp>
        <p:nvSpPr>
          <p:cNvPr id="7" name="Content Placeholder 96">
            <a:extLst>
              <a:ext uri="{FF2B5EF4-FFF2-40B4-BE49-F238E27FC236}">
                <a16:creationId xmlns:a16="http://schemas.microsoft.com/office/drawing/2014/main" id="{1868F200-C99A-4797-ACF5-C4D187B5B025}"/>
              </a:ext>
            </a:extLst>
          </p:cNvPr>
          <p:cNvSpPr txBox="1">
            <a:spLocks/>
          </p:cNvSpPr>
          <p:nvPr/>
        </p:nvSpPr>
        <p:spPr>
          <a:xfrm>
            <a:off x="-188017" y="1801078"/>
            <a:ext cx="4556760" cy="203159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spcBef>
                <a:spcPts val="800"/>
              </a:spcBef>
              <a:spcAft>
                <a:spcPts val="800"/>
              </a:spcAft>
              <a:buClr>
                <a:schemeClr val="tx1"/>
              </a:buClr>
              <a:buSzPct val="85000"/>
              <a:buFont typeface="Wingdings" charset="2"/>
              <a:buChar char="§"/>
            </a:pPr>
            <a:r>
              <a:rPr lang="en-US" sz="2000">
                <a:latin typeface="Barlow Condensed"/>
              </a:rPr>
              <a:t>Water quality analysis</a:t>
            </a:r>
            <a:endParaRPr lang="en-US"/>
          </a:p>
          <a:p>
            <a:pPr lvl="1">
              <a:spcBef>
                <a:spcPts val="800"/>
              </a:spcBef>
              <a:spcAft>
                <a:spcPts val="800"/>
              </a:spcAft>
              <a:buClr>
                <a:schemeClr val="tx1"/>
              </a:buClr>
              <a:buSzPct val="85000"/>
              <a:buFont typeface="Wingdings" charset="2"/>
              <a:buChar char="§"/>
            </a:pPr>
            <a:r>
              <a:rPr lang="en-US" sz="2000">
                <a:latin typeface="Barlow Condensed"/>
              </a:rPr>
              <a:t>Pollution trend</a:t>
            </a:r>
          </a:p>
          <a:p>
            <a:pPr lvl="1">
              <a:spcBef>
                <a:spcPts val="800"/>
              </a:spcBef>
              <a:spcAft>
                <a:spcPts val="800"/>
              </a:spcAft>
              <a:buClr>
                <a:schemeClr val="tx1"/>
              </a:buClr>
              <a:buSzPct val="85000"/>
              <a:buFont typeface="Wingdings" charset="2"/>
              <a:buChar char="§"/>
            </a:pPr>
            <a:r>
              <a:rPr lang="en-US" sz="2000">
                <a:latin typeface="Barlow Condensed"/>
              </a:rPr>
              <a:t>Organism exposure </a:t>
            </a:r>
          </a:p>
          <a:p>
            <a:pPr lvl="1">
              <a:spcBef>
                <a:spcPts val="800"/>
              </a:spcBef>
              <a:spcAft>
                <a:spcPts val="800"/>
              </a:spcAft>
              <a:buClr>
                <a:schemeClr val="tx1"/>
              </a:buClr>
              <a:buSzPct val="85000"/>
              <a:buFont typeface="Wingdings" charset="2"/>
              <a:buChar char="§"/>
            </a:pPr>
            <a:r>
              <a:rPr lang="en-US" sz="2000">
                <a:latin typeface="Barlow Condensed"/>
              </a:rPr>
              <a:t>Prediction of areas with imminent threat</a:t>
            </a:r>
          </a:p>
          <a:p>
            <a:pPr marL="457200" lvl="1" indent="0">
              <a:spcBef>
                <a:spcPts val="800"/>
              </a:spcBef>
              <a:spcAft>
                <a:spcPts val="800"/>
              </a:spcAft>
              <a:buClr>
                <a:schemeClr val="tx1"/>
              </a:buClr>
              <a:buSzPct val="85000"/>
              <a:buFont typeface="Wingdings" charset="2"/>
              <a:buChar char="§"/>
            </a:pPr>
            <a:endParaRPr lang="en-US" sz="2000"/>
          </a:p>
          <a:p>
            <a:pPr lvl="1">
              <a:spcBef>
                <a:spcPts val="800"/>
              </a:spcBef>
              <a:spcAft>
                <a:spcPts val="800"/>
              </a:spcAft>
              <a:buClr>
                <a:schemeClr val="tx1"/>
              </a:buClr>
              <a:buSzPct val="85000"/>
            </a:pPr>
            <a:endParaRPr lang="en-US" sz="2000"/>
          </a:p>
        </p:txBody>
      </p:sp>
      <p:sp>
        <p:nvSpPr>
          <p:cNvPr id="8" name="Text Placeholder 3">
            <a:extLst>
              <a:ext uri="{FF2B5EF4-FFF2-40B4-BE49-F238E27FC236}">
                <a16:creationId xmlns:a16="http://schemas.microsoft.com/office/drawing/2014/main" id="{744DD2BF-5290-455E-B95C-E73E88363355}"/>
              </a:ext>
            </a:extLst>
          </p:cNvPr>
          <p:cNvSpPr txBox="1">
            <a:spLocks/>
          </p:cNvSpPr>
          <p:nvPr/>
        </p:nvSpPr>
        <p:spPr>
          <a:xfrm>
            <a:off x="6236154" y="2066089"/>
            <a:ext cx="5593458" cy="670270"/>
          </a:xfrm>
          <a:prstGeom prst="rect">
            <a:avLst/>
          </a:prstGeom>
        </p:spPr>
        <p:txBody>
          <a:bodyPr>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Barlow Condensed"/>
              </a:rPr>
              <a:t>Problem with Existing Technologies</a:t>
            </a:r>
          </a:p>
        </p:txBody>
      </p:sp>
      <p:graphicFrame>
        <p:nvGraphicFramePr>
          <p:cNvPr id="9" name="Table 8">
            <a:extLst>
              <a:ext uri="{FF2B5EF4-FFF2-40B4-BE49-F238E27FC236}">
                <a16:creationId xmlns:a16="http://schemas.microsoft.com/office/drawing/2014/main" id="{729D72B0-5D86-4BC7-9B6E-4050C51E6948}"/>
              </a:ext>
            </a:extLst>
          </p:cNvPr>
          <p:cNvGraphicFramePr>
            <a:graphicFrameLocks noGrp="1"/>
          </p:cNvGraphicFramePr>
          <p:nvPr>
            <p:extLst>
              <p:ext uri="{D42A27DB-BD31-4B8C-83A1-F6EECF244321}">
                <p14:modId xmlns:p14="http://schemas.microsoft.com/office/powerpoint/2010/main" val="3890726906"/>
              </p:ext>
            </p:extLst>
          </p:nvPr>
        </p:nvGraphicFramePr>
        <p:xfrm>
          <a:off x="4896498" y="2623357"/>
          <a:ext cx="6933114" cy="3408044"/>
        </p:xfrm>
        <a:graphic>
          <a:graphicData uri="http://schemas.openxmlformats.org/drawingml/2006/table">
            <a:tbl>
              <a:tblPr firstRow="1" bandRow="1">
                <a:tableStyleId>{073A0DAA-6AF3-43AB-8588-CEC1D06C72B9}</a:tableStyleId>
              </a:tblPr>
              <a:tblGrid>
                <a:gridCol w="1780041">
                  <a:extLst>
                    <a:ext uri="{9D8B030D-6E8A-4147-A177-3AD203B41FA5}">
                      <a16:colId xmlns:a16="http://schemas.microsoft.com/office/drawing/2014/main" val="2792844067"/>
                    </a:ext>
                  </a:extLst>
                </a:gridCol>
                <a:gridCol w="2756611">
                  <a:extLst>
                    <a:ext uri="{9D8B030D-6E8A-4147-A177-3AD203B41FA5}">
                      <a16:colId xmlns:a16="http://schemas.microsoft.com/office/drawing/2014/main" val="1535644748"/>
                    </a:ext>
                  </a:extLst>
                </a:gridCol>
                <a:gridCol w="2396462">
                  <a:extLst>
                    <a:ext uri="{9D8B030D-6E8A-4147-A177-3AD203B41FA5}">
                      <a16:colId xmlns:a16="http://schemas.microsoft.com/office/drawing/2014/main" val="1039320300"/>
                    </a:ext>
                  </a:extLst>
                </a:gridCol>
              </a:tblGrid>
              <a:tr h="411239">
                <a:tc gridSpan="3">
                  <a:txBody>
                    <a:bodyPr/>
                    <a:lstStyle/>
                    <a:p>
                      <a:pPr algn="ctr" fontAlgn="base"/>
                      <a:r>
                        <a:rPr lang="en-US" sz="2000">
                          <a:effectLst/>
                          <a:latin typeface="+mj-lt"/>
                        </a:rPr>
                        <a:t>Current Methods for Microplastic Detection ​​</a:t>
                      </a:r>
                      <a:endParaRPr lang="en-US" sz="2000" b="1">
                        <a:solidFill>
                          <a:srgbClr val="FFFFFF"/>
                        </a:solidFill>
                        <a:effectLst/>
                        <a:latin typeface="+mj-lt"/>
                      </a:endParaRPr>
                    </a:p>
                  </a:txBody>
                  <a:tcPr marL="66086" marR="66086" marT="33043" marB="33043"/>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018400"/>
                  </a:ext>
                </a:extLst>
              </a:tr>
              <a:tr h="1087164">
                <a:tc>
                  <a:txBody>
                    <a:bodyPr/>
                    <a:lstStyle/>
                    <a:p>
                      <a:pPr algn="ctr" fontAlgn="base"/>
                      <a:r>
                        <a:rPr lang="en-US" sz="2000">
                          <a:effectLst/>
                          <a:latin typeface="+mj-lt"/>
                        </a:rPr>
                        <a:t>Microscopy: ​​</a:t>
                      </a:r>
                    </a:p>
                    <a:p>
                      <a:pPr algn="ctr" fontAlgn="base"/>
                      <a:r>
                        <a:rPr lang="en-US" sz="2000">
                          <a:effectLst/>
                          <a:latin typeface="+mj-lt"/>
                        </a:rPr>
                        <a:t>Fluorescent-Tagging​​</a:t>
                      </a:r>
                    </a:p>
                  </a:txBody>
                  <a:tcPr marL="66086" marR="66086" marT="33043" marB="33043"/>
                </a:tc>
                <a:tc>
                  <a:txBody>
                    <a:bodyPr/>
                    <a:lstStyle/>
                    <a:p>
                      <a:pPr algn="ctr" fontAlgn="base"/>
                      <a:r>
                        <a:rPr lang="en-US" sz="2000">
                          <a:effectLst/>
                          <a:latin typeface="+mj-lt"/>
                        </a:rPr>
                        <a:t>Fourier Transform Infrared Spectroscopy​​</a:t>
                      </a:r>
                    </a:p>
                  </a:txBody>
                  <a:tcPr marL="66086" marR="66086" marT="33043" marB="33043"/>
                </a:tc>
                <a:tc>
                  <a:txBody>
                    <a:bodyPr/>
                    <a:lstStyle/>
                    <a:p>
                      <a:pPr algn="ctr" fontAlgn="base"/>
                      <a:r>
                        <a:rPr lang="en-US" sz="2000">
                          <a:effectLst/>
                          <a:latin typeface="+mj-lt"/>
                        </a:rPr>
                        <a:t>Raman Spectroscopy​​</a:t>
                      </a:r>
                    </a:p>
                  </a:txBody>
                  <a:tcPr marL="66086" marR="66086" marT="33043" marB="33043"/>
                </a:tc>
                <a:extLst>
                  <a:ext uri="{0D108BD9-81ED-4DB2-BD59-A6C34878D82A}">
                    <a16:rowId xmlns:a16="http://schemas.microsoft.com/office/drawing/2014/main" val="1775668820"/>
                  </a:ext>
                </a:extLst>
              </a:tr>
              <a:tr h="749201">
                <a:tc>
                  <a:txBody>
                    <a:bodyPr/>
                    <a:lstStyle/>
                    <a:p>
                      <a:pPr algn="ctr" fontAlgn="base"/>
                      <a:r>
                        <a:rPr lang="en-US" sz="2000" b="1">
                          <a:solidFill>
                            <a:srgbClr val="C00000"/>
                          </a:solidFill>
                          <a:effectLst/>
                          <a:latin typeface="+mj-lt"/>
                        </a:rPr>
                        <a:t>Time-consuming​​</a:t>
                      </a:r>
                    </a:p>
                  </a:txBody>
                  <a:tcPr marL="66086" marR="66086" marT="33043" marB="33043"/>
                </a:tc>
                <a:tc gridSpan="2">
                  <a:txBody>
                    <a:bodyPr/>
                    <a:lstStyle/>
                    <a:p>
                      <a:pPr algn="ctr" fontAlgn="base"/>
                      <a:r>
                        <a:rPr lang="en-US" sz="2000">
                          <a:effectLst/>
                          <a:latin typeface="+mj-lt"/>
                        </a:rPr>
                        <a:t>Heavy sample preprocessing – Time consuming​​</a:t>
                      </a:r>
                    </a:p>
                  </a:txBody>
                  <a:tcPr marL="66086" marR="66086" marT="33043" marB="33043"/>
                </a:tc>
                <a:tc hMerge="1">
                  <a:txBody>
                    <a:bodyPr/>
                    <a:lstStyle/>
                    <a:p>
                      <a:endParaRPr lang="en-US"/>
                    </a:p>
                  </a:txBody>
                  <a:tcPr/>
                </a:tc>
                <a:extLst>
                  <a:ext uri="{0D108BD9-81ED-4DB2-BD59-A6C34878D82A}">
                    <a16:rowId xmlns:a16="http://schemas.microsoft.com/office/drawing/2014/main" val="2852139803"/>
                  </a:ext>
                </a:extLst>
              </a:tr>
              <a:tr h="411239">
                <a:tc>
                  <a:txBody>
                    <a:bodyPr/>
                    <a:lstStyle/>
                    <a:p>
                      <a:pPr algn="ctr" fontAlgn="base"/>
                      <a:r>
                        <a:rPr lang="en-US" sz="2000">
                          <a:effectLst/>
                          <a:latin typeface="+mj-lt"/>
                        </a:rPr>
                        <a:t>Costly ​​</a:t>
                      </a:r>
                    </a:p>
                  </a:txBody>
                  <a:tcPr marL="66086" marR="66086" marT="33043" marB="33043"/>
                </a:tc>
                <a:tc gridSpan="2">
                  <a:txBody>
                    <a:bodyPr/>
                    <a:lstStyle/>
                    <a:p>
                      <a:pPr algn="ctr" fontAlgn="base"/>
                      <a:r>
                        <a:rPr lang="en-US" sz="2000" b="1">
                          <a:solidFill>
                            <a:srgbClr val="C00000"/>
                          </a:solidFill>
                          <a:effectLst/>
                          <a:latin typeface="+mj-lt"/>
                        </a:rPr>
                        <a:t>Costly​​</a:t>
                      </a:r>
                    </a:p>
                  </a:txBody>
                  <a:tcPr marL="66086" marR="66086" marT="33043" marB="33043"/>
                </a:tc>
                <a:tc hMerge="1">
                  <a:txBody>
                    <a:bodyPr/>
                    <a:lstStyle/>
                    <a:p>
                      <a:endParaRPr lang="en-US"/>
                    </a:p>
                  </a:txBody>
                  <a:tcPr/>
                </a:tc>
                <a:extLst>
                  <a:ext uri="{0D108BD9-81ED-4DB2-BD59-A6C34878D82A}">
                    <a16:rowId xmlns:a16="http://schemas.microsoft.com/office/drawing/2014/main" val="504366610"/>
                  </a:ext>
                </a:extLst>
              </a:tr>
              <a:tr h="749201">
                <a:tc>
                  <a:txBody>
                    <a:bodyPr/>
                    <a:lstStyle/>
                    <a:p>
                      <a:pPr algn="ctr" fontAlgn="base"/>
                      <a:r>
                        <a:rPr lang="en-US" sz="2000">
                          <a:effectLst/>
                          <a:latin typeface="+mj-lt"/>
                        </a:rPr>
                        <a:t>Poor in test accuracy​​</a:t>
                      </a:r>
                    </a:p>
                  </a:txBody>
                  <a:tcPr marL="66086" marR="66086" marT="33043" marB="33043"/>
                </a:tc>
                <a:tc gridSpan="2">
                  <a:txBody>
                    <a:bodyPr/>
                    <a:lstStyle/>
                    <a:p>
                      <a:pPr algn="ctr" fontAlgn="base"/>
                      <a:r>
                        <a:rPr lang="en-US" sz="2000">
                          <a:effectLst/>
                          <a:latin typeface="+mj-lt"/>
                        </a:rPr>
                        <a:t>Improved test accuracy​​</a:t>
                      </a:r>
                    </a:p>
                  </a:txBody>
                  <a:tcPr marL="66086" marR="66086" marT="33043" marB="33043"/>
                </a:tc>
                <a:tc hMerge="1">
                  <a:txBody>
                    <a:bodyPr/>
                    <a:lstStyle/>
                    <a:p>
                      <a:endParaRPr lang="en-US"/>
                    </a:p>
                  </a:txBody>
                  <a:tcPr/>
                </a:tc>
                <a:extLst>
                  <a:ext uri="{0D108BD9-81ED-4DB2-BD59-A6C34878D82A}">
                    <a16:rowId xmlns:a16="http://schemas.microsoft.com/office/drawing/2014/main" val="2594280277"/>
                  </a:ext>
                </a:extLst>
              </a:tr>
            </a:tbl>
          </a:graphicData>
        </a:graphic>
      </p:graphicFrame>
    </p:spTree>
    <p:extLst>
      <p:ext uri="{BB962C8B-B14F-4D97-AF65-F5344CB8AC3E}">
        <p14:creationId xmlns:p14="http://schemas.microsoft.com/office/powerpoint/2010/main" val="171422924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AE0CB-83DE-45D8-A85C-40C1CB89F2A1}"/>
              </a:ext>
            </a:extLst>
          </p:cNvPr>
          <p:cNvSpPr>
            <a:spLocks noGrp="1"/>
          </p:cNvSpPr>
          <p:nvPr>
            <p:ph type="title"/>
          </p:nvPr>
        </p:nvSpPr>
        <p:spPr/>
        <p:txBody>
          <a:bodyPr/>
          <a:lstStyle/>
          <a:p>
            <a:r>
              <a:rPr lang="en-CA"/>
              <a:t>Project Objective</a:t>
            </a:r>
          </a:p>
        </p:txBody>
      </p:sp>
      <p:graphicFrame>
        <p:nvGraphicFramePr>
          <p:cNvPr id="6" name="Content Placeholder 1">
            <a:extLst>
              <a:ext uri="{FF2B5EF4-FFF2-40B4-BE49-F238E27FC236}">
                <a16:creationId xmlns:a16="http://schemas.microsoft.com/office/drawing/2014/main" id="{5CF55368-DD39-4B1D-979A-566D73E2F42A}"/>
              </a:ext>
            </a:extLst>
          </p:cNvPr>
          <p:cNvGraphicFramePr>
            <a:graphicFrameLocks noGrp="1"/>
          </p:cNvGraphicFramePr>
          <p:nvPr>
            <p:extLst>
              <p:ext uri="{D42A27DB-BD31-4B8C-83A1-F6EECF244321}">
                <p14:modId xmlns:p14="http://schemas.microsoft.com/office/powerpoint/2010/main" val="3679619930"/>
              </p:ext>
            </p:extLst>
          </p:nvPr>
        </p:nvGraphicFramePr>
        <p:xfrm>
          <a:off x="259882" y="535708"/>
          <a:ext cx="11569729" cy="4595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1">
            <a:extLst>
              <a:ext uri="{FF2B5EF4-FFF2-40B4-BE49-F238E27FC236}">
                <a16:creationId xmlns:a16="http://schemas.microsoft.com/office/drawing/2014/main" id="{BD3E5654-7AA7-4D97-9382-2D17C2DF9CFC}"/>
              </a:ext>
            </a:extLst>
          </p:cNvPr>
          <p:cNvSpPr txBox="1"/>
          <p:nvPr/>
        </p:nvSpPr>
        <p:spPr>
          <a:xfrm>
            <a:off x="221673" y="4469040"/>
            <a:ext cx="11494654"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Barlow Condensed"/>
              </a:rPr>
              <a:t>Note: </a:t>
            </a:r>
          </a:p>
          <a:p>
            <a:r>
              <a:rPr lang="en-US">
                <a:latin typeface="Barlow Condensed"/>
              </a:rPr>
              <a:t>1. This is not a product. This is a technology demonstration. </a:t>
            </a:r>
          </a:p>
          <a:p>
            <a:pPr lvl="1"/>
            <a:r>
              <a:rPr lang="en-US" i="1">
                <a:solidFill>
                  <a:schemeClr val="bg2">
                    <a:lumMod val="50000"/>
                  </a:schemeClr>
                </a:solidFill>
                <a:latin typeface="Barlow Condensed"/>
              </a:rPr>
              <a:t>Potential Sectors: research teams, waste-water tube facilities, agricultural industries.</a:t>
            </a:r>
          </a:p>
          <a:p>
            <a:pPr lvl="1"/>
            <a:endParaRPr lang="en-US" i="1">
              <a:solidFill>
                <a:schemeClr val="bg2">
                  <a:lumMod val="50000"/>
                </a:schemeClr>
              </a:solidFill>
              <a:latin typeface="Barlow Condensed"/>
            </a:endParaRPr>
          </a:p>
          <a:p>
            <a:r>
              <a:rPr lang="en-US">
                <a:latin typeface="Barlow Condensed"/>
              </a:rPr>
              <a:t>2. RF design is a very difficult field. </a:t>
            </a:r>
          </a:p>
          <a:p>
            <a:endParaRPr lang="en-US">
              <a:latin typeface="Barlow Condensed"/>
            </a:endParaRPr>
          </a:p>
          <a:p>
            <a:r>
              <a:rPr lang="en-US">
                <a:latin typeface="Barlow Condensed"/>
              </a:rPr>
              <a:t>3. The microplastic is purchased virgin plastic, not plastics from the environment.</a:t>
            </a:r>
          </a:p>
        </p:txBody>
      </p:sp>
    </p:spTree>
    <p:extLst>
      <p:ext uri="{BB962C8B-B14F-4D97-AF65-F5344CB8AC3E}">
        <p14:creationId xmlns:p14="http://schemas.microsoft.com/office/powerpoint/2010/main" val="76563478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 polygon&#10;&#10;Description automatically generated">
            <a:extLst>
              <a:ext uri="{FF2B5EF4-FFF2-40B4-BE49-F238E27FC236}">
                <a16:creationId xmlns:a16="http://schemas.microsoft.com/office/drawing/2014/main" id="{D006B93C-8E1C-45BD-9732-CAAEFF76B346}"/>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2150" y="390525"/>
            <a:ext cx="11936975" cy="6467475"/>
          </a:xfrm>
          <a:prstGeom prst="rect">
            <a:avLst/>
          </a:prstGeom>
        </p:spPr>
      </p:pic>
      <p:sp>
        <p:nvSpPr>
          <p:cNvPr id="7" name="Title 1">
            <a:extLst>
              <a:ext uri="{FF2B5EF4-FFF2-40B4-BE49-F238E27FC236}">
                <a16:creationId xmlns:a16="http://schemas.microsoft.com/office/drawing/2014/main" id="{9A3594F4-01DC-EAE3-CC43-63D585424E49}"/>
              </a:ext>
            </a:extLst>
          </p:cNvPr>
          <p:cNvSpPr>
            <a:spLocks noGrp="1"/>
          </p:cNvSpPr>
          <p:nvPr>
            <p:ph type="ctrTitle"/>
          </p:nvPr>
        </p:nvSpPr>
        <p:spPr>
          <a:xfrm>
            <a:off x="2495550" y="3014812"/>
            <a:ext cx="6915149" cy="828376"/>
          </a:xfrm>
        </p:spPr>
        <p:txBody>
          <a:bodyPr/>
          <a:lstStyle/>
          <a:p>
            <a:r>
              <a:rPr lang="en-US" sz="5000"/>
              <a:t>Design Solution Summary</a:t>
            </a:r>
          </a:p>
        </p:txBody>
      </p:sp>
    </p:spTree>
    <p:extLst>
      <p:ext uri="{BB962C8B-B14F-4D97-AF65-F5344CB8AC3E}">
        <p14:creationId xmlns:p14="http://schemas.microsoft.com/office/powerpoint/2010/main" val="4228074979"/>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
</file>

<file path=ppt/theme/theme1.xml><?xml version="1.0" encoding="utf-8"?>
<a:theme xmlns:a="http://schemas.openxmlformats.org/drawingml/2006/main" name="UofWaterloo_WhiteBkgrd">
  <a:themeElements>
    <a:clrScheme name="Custom 7">
      <a:dk1>
        <a:srgbClr val="000000"/>
      </a:dk1>
      <a:lt1>
        <a:srgbClr val="FFFFFF"/>
      </a:lt1>
      <a:dk2>
        <a:srgbClr val="757575"/>
      </a:dk2>
      <a:lt2>
        <a:srgbClr val="D6D6D6"/>
      </a:lt2>
      <a:accent1>
        <a:srgbClr val="8000B3"/>
      </a:accent1>
      <a:accent2>
        <a:srgbClr val="0C0C0C"/>
      </a:accent2>
      <a:accent3>
        <a:srgbClr val="BD33DA"/>
      </a:accent3>
      <a:accent4>
        <a:srgbClr val="CFB3E6"/>
      </a:accent4>
      <a:accent5>
        <a:srgbClr val="57058A"/>
      </a:accent5>
      <a:accent6>
        <a:srgbClr val="F1F1F1"/>
      </a:accent6>
      <a:hlink>
        <a:srgbClr val="57058A"/>
      </a:hlink>
      <a:folHlink>
        <a:srgbClr val="595959"/>
      </a:folHlink>
    </a:clrScheme>
    <a:fontScheme name="Custom 3">
      <a:majorFont>
        <a:latin typeface="Barlow Condensed"/>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culty_of_engineering_powerpoint_template_16-9_widescreen" id="{A69F3CDF-2B60-9644-AF8B-13D52DBA835D}" vid="{CF355330-5829-2446-A825-2400ABA140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7995</Words>
  <Application>Microsoft Macintosh PowerPoint</Application>
  <PresentationFormat>Widescreen</PresentationFormat>
  <Paragraphs>784</Paragraphs>
  <Slides>47</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Barlow Condensed</vt:lpstr>
      <vt:lpstr>Calibri</vt:lpstr>
      <vt:lpstr>Cambria Math</vt:lpstr>
      <vt:lpstr>Georgia</vt:lpstr>
      <vt:lpstr>Times New Roman</vt:lpstr>
      <vt:lpstr>Verdana</vt:lpstr>
      <vt:lpstr>Wingdings</vt:lpstr>
      <vt:lpstr>UofWaterloo_WhiteBkgrd</vt:lpstr>
      <vt:lpstr>    Microplastic detection using microwave resonance</vt:lpstr>
      <vt:lpstr>Presentation Agenda</vt:lpstr>
      <vt:lpstr>Introductions</vt:lpstr>
      <vt:lpstr>Organizational Roles </vt:lpstr>
      <vt:lpstr>Motivation and Background</vt:lpstr>
      <vt:lpstr>Motivation and Background </vt:lpstr>
      <vt:lpstr>Need Analysis</vt:lpstr>
      <vt:lpstr>Project Objective</vt:lpstr>
      <vt:lpstr>Design Solution Summary</vt:lpstr>
      <vt:lpstr>Concepts and Terminologies</vt:lpstr>
      <vt:lpstr>Theory of Design</vt:lpstr>
      <vt:lpstr>System Level Design </vt:lpstr>
      <vt:lpstr>Final System Set-up </vt:lpstr>
      <vt:lpstr>Sample Selection</vt:lpstr>
      <vt:lpstr>Sample Selection: Surfactant</vt:lpstr>
      <vt:lpstr>Sample Selection: Specification Check </vt:lpstr>
      <vt:lpstr>Cavity Resonator</vt:lpstr>
      <vt:lpstr>Concepts and Terminologies</vt:lpstr>
      <vt:lpstr>Resonator: Specification Check</vt:lpstr>
      <vt:lpstr>Pump System</vt:lpstr>
      <vt:lpstr>Pump System: Specification Check</vt:lpstr>
      <vt:lpstr>Pump System: Arduino Shield</vt:lpstr>
      <vt:lpstr>Design Assumptions</vt:lpstr>
      <vt:lpstr>Test result and analysis</vt:lpstr>
      <vt:lpstr>Test Procedure</vt:lpstr>
      <vt:lpstr>Demo: Water vs Microplastic Result Comparison</vt:lpstr>
      <vt:lpstr>Test Results</vt:lpstr>
      <vt:lpstr>Test Results: Analysis</vt:lpstr>
      <vt:lpstr>Errors and Limitations: Nonhomogeneous Fluids</vt:lpstr>
      <vt:lpstr>Errors and Limitations: Small Size of Fluid Tube</vt:lpstr>
      <vt:lpstr>Errors and Limitations: Characterizing Material</vt:lpstr>
      <vt:lpstr>Improvement For Future Revisions</vt:lpstr>
      <vt:lpstr>Primary Requirements Verification </vt:lpstr>
      <vt:lpstr>Primary Requirements Verification </vt:lpstr>
      <vt:lpstr>design considerations review</vt:lpstr>
      <vt:lpstr>Design For Safety, Regulatory, Sustainability</vt:lpstr>
      <vt:lpstr>Impact Of Design On Society And Environment</vt:lpstr>
      <vt:lpstr>Project management</vt:lpstr>
      <vt:lpstr>Project Management Strategy Overview</vt:lpstr>
      <vt:lpstr>Budget vs. Expenditure</vt:lpstr>
      <vt:lpstr>Lessons Learned</vt:lpstr>
      <vt:lpstr>Lessons Learned</vt:lpstr>
      <vt:lpstr>References</vt:lpstr>
      <vt:lpstr>Thank you for listening!   Questions?</vt:lpstr>
      <vt:lpstr>Backup slides</vt:lpstr>
      <vt:lpstr>Pump System: Arduino Shield Power Supply Design</vt:lpstr>
      <vt:lpstr>Impact of Design on Other Applications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Tiefu Wu</dc:creator>
  <cp:lastModifiedBy>Mackenzie Goodwin</cp:lastModifiedBy>
  <cp:revision>6</cp:revision>
  <dcterms:created xsi:type="dcterms:W3CDTF">2021-06-15T01:21:12Z</dcterms:created>
  <dcterms:modified xsi:type="dcterms:W3CDTF">2025-04-21T03:22:04Z</dcterms:modified>
</cp:coreProperties>
</file>